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8" r:id="rId2"/>
    <p:sldId id="269" r:id="rId3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0056"/>
    <a:srgbClr val="FFFD78"/>
    <a:srgbClr val="E50856"/>
    <a:srgbClr val="72C7FC"/>
    <a:srgbClr val="D5FC79"/>
    <a:srgbClr val="73FDD6"/>
    <a:srgbClr val="00FDFF"/>
    <a:srgbClr val="FFF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951"/>
    <p:restoredTop sz="94647"/>
  </p:normalViewPr>
  <p:slideViewPr>
    <p:cSldViewPr snapToGrid="0" snapToObjects="1" showGuides="1">
      <p:cViewPr varScale="1">
        <p:scale>
          <a:sx n="59" d="100"/>
          <a:sy n="59" d="100"/>
        </p:scale>
        <p:origin x="696" y="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sse van der Veen" userId="0c18b10e-719e-4063-bf69-1ffb27843a95" providerId="ADAL" clId="{3DAA259D-2068-4B0A-B69B-802D7C8F1348}"/>
    <pc:docChg chg="undo custSel modSld">
      <pc:chgData name="Hasse van der Veen" userId="0c18b10e-719e-4063-bf69-1ffb27843a95" providerId="ADAL" clId="{3DAA259D-2068-4B0A-B69B-802D7C8F1348}" dt="2022-03-01T10:29:15.778" v="2" actId="207"/>
      <pc:docMkLst>
        <pc:docMk/>
      </pc:docMkLst>
      <pc:sldChg chg="modSp mod">
        <pc:chgData name="Hasse van der Veen" userId="0c18b10e-719e-4063-bf69-1ffb27843a95" providerId="ADAL" clId="{3DAA259D-2068-4B0A-B69B-802D7C8F1348}" dt="2022-03-01T10:29:15.778" v="2" actId="207"/>
        <pc:sldMkLst>
          <pc:docMk/>
          <pc:sldMk cId="2108983237" sldId="268"/>
        </pc:sldMkLst>
        <pc:spChg chg="mod">
          <ac:chgData name="Hasse van der Veen" userId="0c18b10e-719e-4063-bf69-1ffb27843a95" providerId="ADAL" clId="{3DAA259D-2068-4B0A-B69B-802D7C8F1348}" dt="2022-03-01T10:29:02.236" v="1" actId="207"/>
          <ac:spMkLst>
            <pc:docMk/>
            <pc:sldMk cId="2108983237" sldId="268"/>
            <ac:spMk id="3" creationId="{B35F3D14-503F-D84A-B2AD-BB937916A4B0}"/>
          </ac:spMkLst>
        </pc:spChg>
        <pc:spChg chg="mod">
          <ac:chgData name="Hasse van der Veen" userId="0c18b10e-719e-4063-bf69-1ffb27843a95" providerId="ADAL" clId="{3DAA259D-2068-4B0A-B69B-802D7C8F1348}" dt="2022-03-01T10:29:15.778" v="2" actId="207"/>
          <ac:spMkLst>
            <pc:docMk/>
            <pc:sldMk cId="2108983237" sldId="268"/>
            <ac:spMk id="72" creationId="{120FF6C5-9C10-6342-B97E-F23FB22B7355}"/>
          </ac:spMkLst>
        </pc:spChg>
      </pc:sldChg>
    </pc:docChg>
  </pc:docChgLst>
  <pc:docChgLst>
    <pc:chgData name="Hasse van der Veen" userId="0c18b10e-719e-4063-bf69-1ffb27843a95" providerId="ADAL" clId="{1519D51C-C528-4836-8B07-CC7152BDBC1F}"/>
    <pc:docChg chg="undo custSel modSld">
      <pc:chgData name="Hasse van der Veen" userId="0c18b10e-719e-4063-bf69-1ffb27843a95" providerId="ADAL" clId="{1519D51C-C528-4836-8B07-CC7152BDBC1F}" dt="2022-03-01T09:25:57.461" v="118" actId="1076"/>
      <pc:docMkLst>
        <pc:docMk/>
      </pc:docMkLst>
      <pc:sldChg chg="addSp delSp modSp mod">
        <pc:chgData name="Hasse van der Veen" userId="0c18b10e-719e-4063-bf69-1ffb27843a95" providerId="ADAL" clId="{1519D51C-C528-4836-8B07-CC7152BDBC1F}" dt="2022-03-01T09:25:57.461" v="118" actId="1076"/>
        <pc:sldMkLst>
          <pc:docMk/>
          <pc:sldMk cId="2108983237" sldId="268"/>
        </pc:sldMkLst>
        <pc:spChg chg="mod">
          <ac:chgData name="Hasse van der Veen" userId="0c18b10e-719e-4063-bf69-1ffb27843a95" providerId="ADAL" clId="{1519D51C-C528-4836-8B07-CC7152BDBC1F}" dt="2022-03-01T09:04:13.395" v="41" actId="1076"/>
          <ac:spMkLst>
            <pc:docMk/>
            <pc:sldMk cId="2108983237" sldId="268"/>
            <ac:spMk id="3" creationId="{B35F3D14-503F-D84A-B2AD-BB937916A4B0}"/>
          </ac:spMkLst>
        </pc:spChg>
        <pc:spChg chg="add mod">
          <ac:chgData name="Hasse van der Veen" userId="0c18b10e-719e-4063-bf69-1ffb27843a95" providerId="ADAL" clId="{1519D51C-C528-4836-8B07-CC7152BDBC1F}" dt="2022-03-01T09:25:50.607" v="117" actId="1076"/>
          <ac:spMkLst>
            <pc:docMk/>
            <pc:sldMk cId="2108983237" sldId="268"/>
            <ac:spMk id="6" creationId="{BF9EBDC6-14CE-4A52-8BEB-744C2F789D6F}"/>
          </ac:spMkLst>
        </pc:spChg>
        <pc:spChg chg="mod">
          <ac:chgData name="Hasse van der Veen" userId="0c18b10e-719e-4063-bf69-1ffb27843a95" providerId="ADAL" clId="{1519D51C-C528-4836-8B07-CC7152BDBC1F}" dt="2022-03-01T09:00:06.788" v="8" actId="207"/>
          <ac:spMkLst>
            <pc:docMk/>
            <pc:sldMk cId="2108983237" sldId="268"/>
            <ac:spMk id="26" creationId="{44C2CDEE-D8D8-824F-9B8B-BF30A56D3FFF}"/>
          </ac:spMkLst>
        </pc:spChg>
        <pc:spChg chg="mod">
          <ac:chgData name="Hasse van der Veen" userId="0c18b10e-719e-4063-bf69-1ffb27843a95" providerId="ADAL" clId="{1519D51C-C528-4836-8B07-CC7152BDBC1F}" dt="2022-03-01T09:00:06.788" v="8" actId="207"/>
          <ac:spMkLst>
            <pc:docMk/>
            <pc:sldMk cId="2108983237" sldId="268"/>
            <ac:spMk id="27" creationId="{4828B3BF-89B7-1E4C-A055-43553D6D1CBB}"/>
          </ac:spMkLst>
        </pc:spChg>
        <pc:spChg chg="mod">
          <ac:chgData name="Hasse van der Veen" userId="0c18b10e-719e-4063-bf69-1ffb27843a95" providerId="ADAL" clId="{1519D51C-C528-4836-8B07-CC7152BDBC1F}" dt="2022-03-01T09:00:06.788" v="8" actId="207"/>
          <ac:spMkLst>
            <pc:docMk/>
            <pc:sldMk cId="2108983237" sldId="268"/>
            <ac:spMk id="29" creationId="{517CD0C0-020C-F54F-85A6-39CFA25A540E}"/>
          </ac:spMkLst>
        </pc:spChg>
        <pc:spChg chg="mod">
          <ac:chgData name="Hasse van der Veen" userId="0c18b10e-719e-4063-bf69-1ffb27843a95" providerId="ADAL" clId="{1519D51C-C528-4836-8B07-CC7152BDBC1F}" dt="2022-03-01T09:00:06.788" v="8" actId="207"/>
          <ac:spMkLst>
            <pc:docMk/>
            <pc:sldMk cId="2108983237" sldId="268"/>
            <ac:spMk id="31" creationId="{1F31C33B-2EDC-D946-AD3B-F749CAD53EAF}"/>
          </ac:spMkLst>
        </pc:spChg>
        <pc:spChg chg="del mod topLvl">
          <ac:chgData name="Hasse van der Veen" userId="0c18b10e-719e-4063-bf69-1ffb27843a95" providerId="ADAL" clId="{1519D51C-C528-4836-8B07-CC7152BDBC1F}" dt="2022-03-01T09:01:07.948" v="26" actId="478"/>
          <ac:spMkLst>
            <pc:docMk/>
            <pc:sldMk cId="2108983237" sldId="268"/>
            <ac:spMk id="33" creationId="{98A88110-4E18-3C46-9714-47422CCA0370}"/>
          </ac:spMkLst>
        </pc:spChg>
        <pc:spChg chg="mod">
          <ac:chgData name="Hasse van der Veen" userId="0c18b10e-719e-4063-bf69-1ffb27843a95" providerId="ADAL" clId="{1519D51C-C528-4836-8B07-CC7152BDBC1F}" dt="2022-03-01T09:12:28.893" v="85" actId="1076"/>
          <ac:spMkLst>
            <pc:docMk/>
            <pc:sldMk cId="2108983237" sldId="268"/>
            <ac:spMk id="39" creationId="{AB8DAA2D-ED48-3644-AF60-CE44CA3B9697}"/>
          </ac:spMkLst>
        </pc:spChg>
        <pc:spChg chg="mod">
          <ac:chgData name="Hasse van der Veen" userId="0c18b10e-719e-4063-bf69-1ffb27843a95" providerId="ADAL" clId="{1519D51C-C528-4836-8B07-CC7152BDBC1F}" dt="2022-03-01T09:11:36.900" v="83" actId="20577"/>
          <ac:spMkLst>
            <pc:docMk/>
            <pc:sldMk cId="2108983237" sldId="268"/>
            <ac:spMk id="40" creationId="{2FA2B8AE-8848-614A-9F5B-099146AC041E}"/>
          </ac:spMkLst>
        </pc:spChg>
        <pc:spChg chg="mod">
          <ac:chgData name="Hasse van der Veen" userId="0c18b10e-719e-4063-bf69-1ffb27843a95" providerId="ADAL" clId="{1519D51C-C528-4836-8B07-CC7152BDBC1F}" dt="2022-03-01T09:04:17.820" v="42" actId="14100"/>
          <ac:spMkLst>
            <pc:docMk/>
            <pc:sldMk cId="2108983237" sldId="268"/>
            <ac:spMk id="43" creationId="{A924BA5A-6965-0547-A1C9-DFCCD265F3C5}"/>
          </ac:spMkLst>
        </pc:spChg>
        <pc:spChg chg="mod">
          <ac:chgData name="Hasse van der Veen" userId="0c18b10e-719e-4063-bf69-1ffb27843a95" providerId="ADAL" clId="{1519D51C-C528-4836-8B07-CC7152BDBC1F}" dt="2022-03-01T09:06:09.866" v="69" actId="113"/>
          <ac:spMkLst>
            <pc:docMk/>
            <pc:sldMk cId="2108983237" sldId="268"/>
            <ac:spMk id="44" creationId="{F23D678A-F2F4-5A41-B891-F35F2E1C1EFE}"/>
          </ac:spMkLst>
        </pc:spChg>
        <pc:spChg chg="mod">
          <ac:chgData name="Hasse van der Veen" userId="0c18b10e-719e-4063-bf69-1ffb27843a95" providerId="ADAL" clId="{1519D51C-C528-4836-8B07-CC7152BDBC1F}" dt="2022-03-01T09:04:27.688" v="43" actId="1076"/>
          <ac:spMkLst>
            <pc:docMk/>
            <pc:sldMk cId="2108983237" sldId="268"/>
            <ac:spMk id="45" creationId="{08F2E948-61B5-C044-B256-7151F784DD2B}"/>
          </ac:spMkLst>
        </pc:spChg>
        <pc:spChg chg="mod">
          <ac:chgData name="Hasse van der Veen" userId="0c18b10e-719e-4063-bf69-1ffb27843a95" providerId="ADAL" clId="{1519D51C-C528-4836-8B07-CC7152BDBC1F}" dt="2022-03-01T09:05:52.455" v="68" actId="20577"/>
          <ac:spMkLst>
            <pc:docMk/>
            <pc:sldMk cId="2108983237" sldId="268"/>
            <ac:spMk id="46" creationId="{A154830F-F438-F346-827F-AEFF87374AB0}"/>
          </ac:spMkLst>
        </pc:spChg>
        <pc:spChg chg="mod">
          <ac:chgData name="Hasse van der Veen" userId="0c18b10e-719e-4063-bf69-1ffb27843a95" providerId="ADAL" clId="{1519D51C-C528-4836-8B07-CC7152BDBC1F}" dt="2022-03-01T09:11:32.562" v="79" actId="20577"/>
          <ac:spMkLst>
            <pc:docMk/>
            <pc:sldMk cId="2108983237" sldId="268"/>
            <ac:spMk id="48" creationId="{6EDBBBA2-9D11-374C-90F4-C10620A98E31}"/>
          </ac:spMkLst>
        </pc:spChg>
        <pc:spChg chg="add mod ord">
          <ac:chgData name="Hasse van der Veen" userId="0c18b10e-719e-4063-bf69-1ffb27843a95" providerId="ADAL" clId="{1519D51C-C528-4836-8B07-CC7152BDBC1F}" dt="2022-03-01T09:07:10.106" v="71" actId="14100"/>
          <ac:spMkLst>
            <pc:docMk/>
            <pc:sldMk cId="2108983237" sldId="268"/>
            <ac:spMk id="49" creationId="{78C29375-0FAF-4816-8A9B-BA203DFF8352}"/>
          </ac:spMkLst>
        </pc:spChg>
        <pc:spChg chg="mod">
          <ac:chgData name="Hasse van der Veen" userId="0c18b10e-719e-4063-bf69-1ffb27843a95" providerId="ADAL" clId="{1519D51C-C528-4836-8B07-CC7152BDBC1F}" dt="2022-03-01T09:13:58.649" v="110" actId="20577"/>
          <ac:spMkLst>
            <pc:docMk/>
            <pc:sldMk cId="2108983237" sldId="268"/>
            <ac:spMk id="52" creationId="{75B76E12-2B15-4E65-9C1C-BE0E1C9CB87F}"/>
          </ac:spMkLst>
        </pc:spChg>
        <pc:spChg chg="mod">
          <ac:chgData name="Hasse van der Veen" userId="0c18b10e-719e-4063-bf69-1ffb27843a95" providerId="ADAL" clId="{1519D51C-C528-4836-8B07-CC7152BDBC1F}" dt="2022-03-01T09:25:57.461" v="118" actId="1076"/>
          <ac:spMkLst>
            <pc:docMk/>
            <pc:sldMk cId="2108983237" sldId="268"/>
            <ac:spMk id="54" creationId="{E4A5B339-BFD6-1446-9C69-81F93324D155}"/>
          </ac:spMkLst>
        </pc:spChg>
        <pc:spChg chg="mod">
          <ac:chgData name="Hasse van der Veen" userId="0c18b10e-719e-4063-bf69-1ffb27843a95" providerId="ADAL" clId="{1519D51C-C528-4836-8B07-CC7152BDBC1F}" dt="2022-03-01T09:04:09.200" v="40" actId="1076"/>
          <ac:spMkLst>
            <pc:docMk/>
            <pc:sldMk cId="2108983237" sldId="268"/>
            <ac:spMk id="72" creationId="{120FF6C5-9C10-6342-B97E-F23FB22B7355}"/>
          </ac:spMkLst>
        </pc:spChg>
        <pc:grpChg chg="mod topLvl">
          <ac:chgData name="Hasse van der Veen" userId="0c18b10e-719e-4063-bf69-1ffb27843a95" providerId="ADAL" clId="{1519D51C-C528-4836-8B07-CC7152BDBC1F}" dt="2022-03-01T09:01:22.510" v="29" actId="1076"/>
          <ac:grpSpMkLst>
            <pc:docMk/>
            <pc:sldMk cId="2108983237" sldId="268"/>
            <ac:grpSpMk id="32" creationId="{4A5B1E85-6A4A-B846-ABBF-D6EE5A73D2E5}"/>
          </ac:grpSpMkLst>
        </pc:grpChg>
        <pc:grpChg chg="del mod ord">
          <ac:chgData name="Hasse van der Veen" userId="0c18b10e-719e-4063-bf69-1ffb27843a95" providerId="ADAL" clId="{1519D51C-C528-4836-8B07-CC7152BDBC1F}" dt="2022-03-01T09:01:07.948" v="26" actId="478"/>
          <ac:grpSpMkLst>
            <pc:docMk/>
            <pc:sldMk cId="2108983237" sldId="268"/>
            <ac:grpSpMk id="34" creationId="{C8F09788-C22A-624B-9722-253C39A02BF7}"/>
          </ac:grpSpMkLst>
        </pc:grpChg>
        <pc:picChg chg="mod">
          <ac:chgData name="Hasse van der Veen" userId="0c18b10e-719e-4063-bf69-1ffb27843a95" providerId="ADAL" clId="{1519D51C-C528-4836-8B07-CC7152BDBC1F}" dt="2022-03-01T09:00:06.788" v="8" actId="207"/>
          <ac:picMkLst>
            <pc:docMk/>
            <pc:sldMk cId="2108983237" sldId="268"/>
            <ac:picMk id="11" creationId="{9B4B6EEA-44C4-614B-90AB-FCEA6368C1CA}"/>
          </ac:picMkLst>
        </pc:picChg>
        <pc:picChg chg="mod">
          <ac:chgData name="Hasse van der Veen" userId="0c18b10e-719e-4063-bf69-1ffb27843a95" providerId="ADAL" clId="{1519D51C-C528-4836-8B07-CC7152BDBC1F}" dt="2022-03-01T09:00:06.788" v="8" actId="207"/>
          <ac:picMkLst>
            <pc:docMk/>
            <pc:sldMk cId="2108983237" sldId="268"/>
            <ac:picMk id="13" creationId="{86E9AE7D-8F47-274B-BC5B-2A5AF9E74E1B}"/>
          </ac:picMkLst>
        </pc:picChg>
        <pc:picChg chg="mod">
          <ac:chgData name="Hasse van der Veen" userId="0c18b10e-719e-4063-bf69-1ffb27843a95" providerId="ADAL" clId="{1519D51C-C528-4836-8B07-CC7152BDBC1F}" dt="2022-03-01T09:00:06.788" v="8" actId="207"/>
          <ac:picMkLst>
            <pc:docMk/>
            <pc:sldMk cId="2108983237" sldId="268"/>
            <ac:picMk id="17" creationId="{347FE82E-0D92-1746-AEB7-18147E0E5FFE}"/>
          </ac:picMkLst>
        </pc:picChg>
        <pc:picChg chg="mod">
          <ac:chgData name="Hasse van der Veen" userId="0c18b10e-719e-4063-bf69-1ffb27843a95" providerId="ADAL" clId="{1519D51C-C528-4836-8B07-CC7152BDBC1F}" dt="2022-03-01T09:01:00.775" v="24" actId="1076"/>
          <ac:picMkLst>
            <pc:docMk/>
            <pc:sldMk cId="2108983237" sldId="268"/>
            <ac:picMk id="21" creationId="{87246F3F-0D81-6447-8100-367CB7943A71}"/>
          </ac:picMkLst>
        </pc:picChg>
        <pc:picChg chg="mod">
          <ac:chgData name="Hasse van der Veen" userId="0c18b10e-719e-4063-bf69-1ffb27843a95" providerId="ADAL" clId="{1519D51C-C528-4836-8B07-CC7152BDBC1F}" dt="2022-03-01T09:04:33.111" v="45" actId="1076"/>
          <ac:picMkLst>
            <pc:docMk/>
            <pc:sldMk cId="2108983237" sldId="268"/>
            <ac:picMk id="23" creationId="{680D52EF-2BE3-4840-A966-FAC715BDA9A8}"/>
          </ac:picMkLst>
        </pc:picChg>
        <pc:picChg chg="mod">
          <ac:chgData name="Hasse van der Veen" userId="0c18b10e-719e-4063-bf69-1ffb27843a95" providerId="ADAL" clId="{1519D51C-C528-4836-8B07-CC7152BDBC1F}" dt="2022-03-01T09:04:47.306" v="49" actId="1076"/>
          <ac:picMkLst>
            <pc:docMk/>
            <pc:sldMk cId="2108983237" sldId="268"/>
            <ac:picMk id="69" creationId="{8C1F5E9B-481B-AB40-9BB1-D1752A4B2801}"/>
          </ac:picMkLst>
        </pc:picChg>
        <pc:picChg chg="mod">
          <ac:chgData name="Hasse van der Veen" userId="0c18b10e-719e-4063-bf69-1ffb27843a95" providerId="ADAL" clId="{1519D51C-C528-4836-8B07-CC7152BDBC1F}" dt="2022-03-01T09:04:44.555" v="48" actId="1076"/>
          <ac:picMkLst>
            <pc:docMk/>
            <pc:sldMk cId="2108983237" sldId="268"/>
            <ac:picMk id="71" creationId="{E4BCD294-411F-8247-A283-66C36B2EE1E7}"/>
          </ac:picMkLst>
        </pc:picChg>
      </pc:sldChg>
      <pc:sldChg chg="modSp mod">
        <pc:chgData name="Hasse van der Veen" userId="0c18b10e-719e-4063-bf69-1ffb27843a95" providerId="ADAL" clId="{1519D51C-C528-4836-8B07-CC7152BDBC1F}" dt="2022-03-01T09:14:53.218" v="112" actId="1076"/>
        <pc:sldMkLst>
          <pc:docMk/>
          <pc:sldMk cId="3194738935" sldId="269"/>
        </pc:sldMkLst>
        <pc:spChg chg="mod">
          <ac:chgData name="Hasse van der Veen" userId="0c18b10e-719e-4063-bf69-1ffb27843a95" providerId="ADAL" clId="{1519D51C-C528-4836-8B07-CC7152BDBC1F}" dt="2022-03-01T09:13:03.350" v="86" actId="207"/>
          <ac:spMkLst>
            <pc:docMk/>
            <pc:sldMk cId="3194738935" sldId="269"/>
            <ac:spMk id="41" creationId="{79FA9694-1E6B-C64F-A85C-128D753B9983}"/>
          </ac:spMkLst>
        </pc:spChg>
        <pc:spChg chg="mod">
          <ac:chgData name="Hasse van der Veen" userId="0c18b10e-719e-4063-bf69-1ffb27843a95" providerId="ADAL" clId="{1519D51C-C528-4836-8B07-CC7152BDBC1F}" dt="2022-03-01T09:02:53.579" v="33" actId="20577"/>
          <ac:spMkLst>
            <pc:docMk/>
            <pc:sldMk cId="3194738935" sldId="269"/>
            <ac:spMk id="49" creationId="{BAEE9FFA-B4BB-8342-97E1-5991E9407613}"/>
          </ac:spMkLst>
        </pc:spChg>
        <pc:spChg chg="mod">
          <ac:chgData name="Hasse van der Veen" userId="0c18b10e-719e-4063-bf69-1ffb27843a95" providerId="ADAL" clId="{1519D51C-C528-4836-8B07-CC7152BDBC1F}" dt="2022-03-01T09:14:53.218" v="112" actId="1076"/>
          <ac:spMkLst>
            <pc:docMk/>
            <pc:sldMk cId="3194738935" sldId="269"/>
            <ac:spMk id="58" creationId="{782BA5D0-C274-EB42-86C6-68889EFF2A89}"/>
          </ac:spMkLst>
        </pc:spChg>
      </pc:sldChg>
    </pc:docChg>
  </pc:docChgLst>
  <pc:docChgLst>
    <pc:chgData name="Hasse van der Veen" userId="0c18b10e-719e-4063-bf69-1ffb27843a95" providerId="ADAL" clId="{AF364B19-FEB0-46AF-8BBC-B4C7B400C6A6}"/>
    <pc:docChg chg="modSld">
      <pc:chgData name="Hasse van der Veen" userId="0c18b10e-719e-4063-bf69-1ffb27843a95" providerId="ADAL" clId="{AF364B19-FEB0-46AF-8BBC-B4C7B400C6A6}" dt="2022-03-07T08:49:25.257" v="2" actId="207"/>
      <pc:docMkLst>
        <pc:docMk/>
      </pc:docMkLst>
      <pc:sldChg chg="modSp mod">
        <pc:chgData name="Hasse van der Veen" userId="0c18b10e-719e-4063-bf69-1ffb27843a95" providerId="ADAL" clId="{AF364B19-FEB0-46AF-8BBC-B4C7B400C6A6}" dt="2022-03-07T08:49:25.257" v="2" actId="207"/>
        <pc:sldMkLst>
          <pc:docMk/>
          <pc:sldMk cId="3194738935" sldId="269"/>
        </pc:sldMkLst>
        <pc:spChg chg="mod">
          <ac:chgData name="Hasse van der Veen" userId="0c18b10e-719e-4063-bf69-1ffb27843a95" providerId="ADAL" clId="{AF364B19-FEB0-46AF-8BBC-B4C7B400C6A6}" dt="2022-03-07T08:49:25.257" v="2" actId="207"/>
          <ac:spMkLst>
            <pc:docMk/>
            <pc:sldMk cId="3194738935" sldId="269"/>
            <ac:spMk id="41" creationId="{79FA9694-1E6B-C64F-A85C-128D753B9983}"/>
          </ac:spMkLst>
        </pc:spChg>
        <pc:spChg chg="mod">
          <ac:chgData name="Hasse van der Veen" userId="0c18b10e-719e-4063-bf69-1ffb27843a95" providerId="ADAL" clId="{AF364B19-FEB0-46AF-8BBC-B4C7B400C6A6}" dt="2022-03-07T08:49:01.608" v="1" actId="207"/>
          <ac:spMkLst>
            <pc:docMk/>
            <pc:sldMk cId="3194738935" sldId="269"/>
            <ac:spMk id="49" creationId="{BAEE9FFA-B4BB-8342-97E1-5991E9407613}"/>
          </ac:spMkLst>
        </pc:spChg>
      </pc:sldChg>
    </pc:docChg>
  </pc:docChgLst>
  <pc:docChgLst>
    <pc:chgData name="Hasse van der Veen" userId="0c18b10e-719e-4063-bf69-1ffb27843a95" providerId="ADAL" clId="{3562B6D7-B2CF-47FE-9074-AEA32418B29C}"/>
    <pc:docChg chg="undo custSel modSld">
      <pc:chgData name="Hasse van der Veen" userId="0c18b10e-719e-4063-bf69-1ffb27843a95" providerId="ADAL" clId="{3562B6D7-B2CF-47FE-9074-AEA32418B29C}" dt="2022-02-28T11:45:48.999" v="129" actId="1076"/>
      <pc:docMkLst>
        <pc:docMk/>
      </pc:docMkLst>
      <pc:sldChg chg="addSp delSp modSp mod">
        <pc:chgData name="Hasse van der Veen" userId="0c18b10e-719e-4063-bf69-1ffb27843a95" providerId="ADAL" clId="{3562B6D7-B2CF-47FE-9074-AEA32418B29C}" dt="2022-02-28T11:44:41.220" v="118" actId="1076"/>
        <pc:sldMkLst>
          <pc:docMk/>
          <pc:sldMk cId="2108983237" sldId="268"/>
        </pc:sldMkLst>
        <pc:spChg chg="mod">
          <ac:chgData name="Hasse van der Veen" userId="0c18b10e-719e-4063-bf69-1ffb27843a95" providerId="ADAL" clId="{3562B6D7-B2CF-47FE-9074-AEA32418B29C}" dt="2022-02-28T10:52:24.640" v="16" actId="20577"/>
          <ac:spMkLst>
            <pc:docMk/>
            <pc:sldMk cId="2108983237" sldId="268"/>
            <ac:spMk id="42" creationId="{982DC223-972D-4F41-8424-231D2F368A55}"/>
          </ac:spMkLst>
        </pc:spChg>
        <pc:spChg chg="mod">
          <ac:chgData name="Hasse van der Veen" userId="0c18b10e-719e-4063-bf69-1ffb27843a95" providerId="ADAL" clId="{3562B6D7-B2CF-47FE-9074-AEA32418B29C}" dt="2022-02-28T10:53:11.566" v="44" actId="20577"/>
          <ac:spMkLst>
            <pc:docMk/>
            <pc:sldMk cId="2108983237" sldId="268"/>
            <ac:spMk id="46" creationId="{A154830F-F438-F346-827F-AEFF87374AB0}"/>
          </ac:spMkLst>
        </pc:spChg>
        <pc:spChg chg="del">
          <ac:chgData name="Hasse van der Veen" userId="0c18b10e-719e-4063-bf69-1ffb27843a95" providerId="ADAL" clId="{3562B6D7-B2CF-47FE-9074-AEA32418B29C}" dt="2022-02-28T10:51:56.469" v="0" actId="478"/>
          <ac:spMkLst>
            <pc:docMk/>
            <pc:sldMk cId="2108983237" sldId="268"/>
            <ac:spMk id="49" creationId="{BAEE9FFA-B4BB-8342-97E1-5991E9407613}"/>
          </ac:spMkLst>
        </pc:spChg>
        <pc:spChg chg="del">
          <ac:chgData name="Hasse van der Veen" userId="0c18b10e-719e-4063-bf69-1ffb27843a95" providerId="ADAL" clId="{3562B6D7-B2CF-47FE-9074-AEA32418B29C}" dt="2022-02-28T10:51:59.445" v="1" actId="478"/>
          <ac:spMkLst>
            <pc:docMk/>
            <pc:sldMk cId="2108983237" sldId="268"/>
            <ac:spMk id="50" creationId="{124B9F81-BEB9-954B-A504-3DA73E520D94}"/>
          </ac:spMkLst>
        </pc:spChg>
        <pc:spChg chg="add mod">
          <ac:chgData name="Hasse van der Veen" userId="0c18b10e-719e-4063-bf69-1ffb27843a95" providerId="ADAL" clId="{3562B6D7-B2CF-47FE-9074-AEA32418B29C}" dt="2022-02-28T10:59:34.920" v="54" actId="1076"/>
          <ac:spMkLst>
            <pc:docMk/>
            <pc:sldMk cId="2108983237" sldId="268"/>
            <ac:spMk id="51" creationId="{BAEE9FFA-B4BB-8342-97E1-5991E9407613}"/>
          </ac:spMkLst>
        </pc:spChg>
        <pc:spChg chg="add mod">
          <ac:chgData name="Hasse van der Veen" userId="0c18b10e-719e-4063-bf69-1ffb27843a95" providerId="ADAL" clId="{3562B6D7-B2CF-47FE-9074-AEA32418B29C}" dt="2022-02-28T11:00:58.254" v="86" actId="20577"/>
          <ac:spMkLst>
            <pc:docMk/>
            <pc:sldMk cId="2108983237" sldId="268"/>
            <ac:spMk id="52" creationId="{75B76E12-2B15-4E65-9C1C-BE0E1C9CB87F}"/>
          </ac:spMkLst>
        </pc:spChg>
        <pc:spChg chg="mod ord">
          <ac:chgData name="Hasse van der Veen" userId="0c18b10e-719e-4063-bf69-1ffb27843a95" providerId="ADAL" clId="{3562B6D7-B2CF-47FE-9074-AEA32418B29C}" dt="2022-02-28T11:41:19.441" v="93" actId="1076"/>
          <ac:spMkLst>
            <pc:docMk/>
            <pc:sldMk cId="2108983237" sldId="268"/>
            <ac:spMk id="75" creationId="{1CABFAA7-CE01-6C49-A6C5-AF72002C4D8D}"/>
          </ac:spMkLst>
        </pc:spChg>
        <pc:picChg chg="add mod">
          <ac:chgData name="Hasse van der Veen" userId="0c18b10e-719e-4063-bf69-1ffb27843a95" providerId="ADAL" clId="{3562B6D7-B2CF-47FE-9074-AEA32418B29C}" dt="2022-02-28T11:44:41.220" v="118" actId="1076"/>
          <ac:picMkLst>
            <pc:docMk/>
            <pc:sldMk cId="2108983237" sldId="268"/>
            <ac:picMk id="8" creationId="{B11B0E7A-B4F8-4EB2-B815-795CBDC7D581}"/>
          </ac:picMkLst>
        </pc:picChg>
        <pc:picChg chg="add mod modCrop">
          <ac:chgData name="Hasse van der Veen" userId="0c18b10e-719e-4063-bf69-1ffb27843a95" providerId="ADAL" clId="{3562B6D7-B2CF-47FE-9074-AEA32418B29C}" dt="2022-02-28T11:43:51.173" v="111" actId="1076"/>
          <ac:picMkLst>
            <pc:docMk/>
            <pc:sldMk cId="2108983237" sldId="268"/>
            <ac:picMk id="53" creationId="{0F29FDC8-E615-4116-AF55-07C4BF651B15}"/>
          </ac:picMkLst>
        </pc:picChg>
      </pc:sldChg>
      <pc:sldChg chg="addSp delSp modSp mod">
        <pc:chgData name="Hasse van der Veen" userId="0c18b10e-719e-4063-bf69-1ffb27843a95" providerId="ADAL" clId="{3562B6D7-B2CF-47FE-9074-AEA32418B29C}" dt="2022-02-28T11:45:48.999" v="129" actId="1076"/>
        <pc:sldMkLst>
          <pc:docMk/>
          <pc:sldMk cId="3194738935" sldId="269"/>
        </pc:sldMkLst>
        <pc:spChg chg="mod">
          <ac:chgData name="Hasse van der Veen" userId="0c18b10e-719e-4063-bf69-1ffb27843a95" providerId="ADAL" clId="{3562B6D7-B2CF-47FE-9074-AEA32418B29C}" dt="2022-02-28T10:54:02.211" v="52" actId="20577"/>
          <ac:spMkLst>
            <pc:docMk/>
            <pc:sldMk cId="3194738935" sldId="269"/>
            <ac:spMk id="3" creationId="{7BCECC37-BF76-454A-866A-EA5FAC7D68AD}"/>
          </ac:spMkLst>
        </pc:spChg>
        <pc:spChg chg="mod">
          <ac:chgData name="Hasse van der Veen" userId="0c18b10e-719e-4063-bf69-1ffb27843a95" providerId="ADAL" clId="{3562B6D7-B2CF-47FE-9074-AEA32418B29C}" dt="2022-02-28T10:53:51.758" v="50" actId="20577"/>
          <ac:spMkLst>
            <pc:docMk/>
            <pc:sldMk cId="3194738935" sldId="269"/>
            <ac:spMk id="56" creationId="{302A41A1-D944-C240-850D-0A19974907E4}"/>
          </ac:spMkLst>
        </pc:spChg>
        <pc:spChg chg="mod">
          <ac:chgData name="Hasse van der Veen" userId="0c18b10e-719e-4063-bf69-1ffb27843a95" providerId="ADAL" clId="{3562B6D7-B2CF-47FE-9074-AEA32418B29C}" dt="2022-02-28T11:45:48.999" v="129" actId="1076"/>
          <ac:spMkLst>
            <pc:docMk/>
            <pc:sldMk cId="3194738935" sldId="269"/>
            <ac:spMk id="58" creationId="{782BA5D0-C274-EB42-86C6-68889EFF2A89}"/>
          </ac:spMkLst>
        </pc:spChg>
        <pc:spChg chg="del">
          <ac:chgData name="Hasse van der Veen" userId="0c18b10e-719e-4063-bf69-1ffb27843a95" providerId="ADAL" clId="{3562B6D7-B2CF-47FE-9074-AEA32418B29C}" dt="2022-02-28T11:16:31.995" v="87" actId="478"/>
          <ac:spMkLst>
            <pc:docMk/>
            <pc:sldMk cId="3194738935" sldId="269"/>
            <ac:spMk id="59" creationId="{E402A5D7-D88E-A645-B840-FC039BAC87B1}"/>
          </ac:spMkLst>
        </pc:spChg>
        <pc:picChg chg="add mod">
          <ac:chgData name="Hasse van der Veen" userId="0c18b10e-719e-4063-bf69-1ffb27843a95" providerId="ADAL" clId="{3562B6D7-B2CF-47FE-9074-AEA32418B29C}" dt="2022-02-28T11:45:00.987" v="120" actId="1076"/>
          <ac:picMkLst>
            <pc:docMk/>
            <pc:sldMk cId="3194738935" sldId="269"/>
            <ac:picMk id="8" creationId="{69F5EEFF-ED99-46A6-845C-E9A93E1ED9DC}"/>
          </ac:picMkLst>
        </pc:picChg>
        <pc:picChg chg="add del mod">
          <ac:chgData name="Hasse van der Veen" userId="0c18b10e-719e-4063-bf69-1ffb27843a95" providerId="ADAL" clId="{3562B6D7-B2CF-47FE-9074-AEA32418B29C}" dt="2022-02-28T11:45:07.787" v="122" actId="478"/>
          <ac:picMkLst>
            <pc:docMk/>
            <pc:sldMk cId="3194738935" sldId="269"/>
            <ac:picMk id="19" creationId="{6E23275D-63DC-439F-B476-C4ABFA1A40D1}"/>
          </ac:picMkLst>
        </pc:picChg>
        <pc:picChg chg="add mod">
          <ac:chgData name="Hasse van der Veen" userId="0c18b10e-719e-4063-bf69-1ffb27843a95" providerId="ADAL" clId="{3562B6D7-B2CF-47FE-9074-AEA32418B29C}" dt="2022-02-28T11:45:19.963" v="124" actId="1076"/>
          <ac:picMkLst>
            <pc:docMk/>
            <pc:sldMk cId="3194738935" sldId="269"/>
            <ac:picMk id="20" creationId="{1EB16A0A-0F1D-45AC-B633-73DEC00F73F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jdelijke aanduiding voor tekst 28">
            <a:extLst>
              <a:ext uri="{FF2B5EF4-FFF2-40B4-BE49-F238E27FC236}">
                <a16:creationId xmlns:a16="http://schemas.microsoft.com/office/drawing/2014/main" id="{FDED8E11-341A-45D2-85B1-F7C4DB5323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93235" y="5095875"/>
            <a:ext cx="8397864" cy="1009650"/>
          </a:xfrm>
        </p:spPr>
        <p:txBody>
          <a:bodyPr>
            <a:normAutofit/>
          </a:bodyPr>
          <a:lstStyle>
            <a:lvl1pPr marL="0" indent="0">
              <a:buNone/>
              <a:defRPr lang="en-GB" sz="2475" b="0" i="0" u="none" strike="noStrike" cap="all" spc="0" baseline="0" dirty="0">
                <a:ln>
                  <a:noFill/>
                </a:ln>
                <a:solidFill>
                  <a:srgbClr val="000000"/>
                </a:solidFill>
                <a:uFillTx/>
                <a:latin typeface="Avenir Next Condensed Medium" panose="020B0606020202020204" pitchFamily="34" charset="0"/>
                <a:ea typeface="Avenir Next Condensed Medium" panose="020B0606020202020204" pitchFamily="34" charset="0"/>
                <a:cs typeface="Avenir Next Condensed Medium" panose="020B0606020202020204" pitchFamily="34" charset="0"/>
                <a:sym typeface="Avenir Next Condensed Medium"/>
              </a:defRPr>
            </a:lvl1pPr>
          </a:lstStyle>
          <a:p>
            <a:pPr lvl="0"/>
            <a:r>
              <a:rPr lang="nl-NL" dirty="0"/>
              <a:t>VOORBEELD VAN EEN ONDERTITEL</a:t>
            </a:r>
            <a:endParaRPr lang="en-GB" dirty="0"/>
          </a:p>
        </p:txBody>
      </p:sp>
      <p:sp>
        <p:nvSpPr>
          <p:cNvPr id="34" name="Tijdelijke aanduiding voor tekst 33">
            <a:extLst>
              <a:ext uri="{FF2B5EF4-FFF2-40B4-BE49-F238E27FC236}">
                <a16:creationId xmlns:a16="http://schemas.microsoft.com/office/drawing/2014/main" id="{D9C3A310-643B-4139-9F62-77D06674713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3233" y="1196300"/>
            <a:ext cx="10458803" cy="588915"/>
          </a:xfrm>
        </p:spPr>
        <p:txBody>
          <a:bodyPr anchor="b">
            <a:noAutofit/>
          </a:bodyPr>
          <a:lstStyle>
            <a:lvl1pPr marL="0" indent="0">
              <a:buNone/>
              <a:defRPr lang="nl-NL" sz="1846" b="0" kern="1200" cap="all" baseline="0" dirty="0" smtClean="0">
                <a:solidFill>
                  <a:schemeClr val="tx2"/>
                </a:solidFill>
                <a:latin typeface="Avenir Next Condensed Medium" panose="020B0606020202020204" pitchFamily="34" charset="0"/>
                <a:ea typeface="Avenir Next Condensed Medium" panose="020B0606020202020204" pitchFamily="34" charset="0"/>
                <a:cs typeface="Avenir Next Condensed Medium" panose="020B0606020202020204" pitchFamily="34" charset="0"/>
                <a:sym typeface="Avenir Next Condensed Demi Bold"/>
              </a:defRPr>
            </a:lvl1pPr>
          </a:lstStyle>
          <a:p>
            <a:pPr lvl="0"/>
            <a:r>
              <a:rPr lang="nl-NL" dirty="0"/>
              <a:t>NAAM OPLEIDING/FACULTEIT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3983EC9-36B1-B744-A87D-1AA0BEB38B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3234" y="2214000"/>
            <a:ext cx="10452100" cy="2808000"/>
          </a:xfrm>
        </p:spPr>
        <p:txBody>
          <a:bodyPr>
            <a:normAutofit/>
          </a:bodyPr>
          <a:lstStyle>
            <a:lvl1pPr marL="0" indent="0">
              <a:lnSpc>
                <a:spcPct val="80000"/>
              </a:lnSpc>
              <a:buNone/>
              <a:defRPr sz="6750" b="1" cap="all" baseline="0">
                <a:latin typeface="Avenir Next Condensed Medium" panose="020B0606020202020204" pitchFamily="34" charset="0"/>
              </a:defRPr>
            </a:lvl1pPr>
          </a:lstStyle>
          <a:p>
            <a:r>
              <a:rPr lang="nl-NL" dirty="0"/>
              <a:t>Titel van de presentatie_</a:t>
            </a: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401D1CB6-6B35-4216-835D-4B6D7DC10AA2}"/>
              </a:ext>
            </a:extLst>
          </p:cNvPr>
          <p:cNvSpPr/>
          <p:nvPr userDrawn="1"/>
        </p:nvSpPr>
        <p:spPr>
          <a:xfrm>
            <a:off x="9227489" y="5111778"/>
            <a:ext cx="2119048" cy="17462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8570D387-A9DA-4389-8749-9601C83ADFA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0589" y="5111779"/>
            <a:ext cx="2387821" cy="18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006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Tekst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D13B7015-BB4D-A84E-84E4-520C33B85D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b"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nl-NL" dirty="0"/>
              <a:t>ONDERWERP / titel</a:t>
            </a:r>
          </a:p>
        </p:txBody>
      </p:sp>
      <p:sp>
        <p:nvSpPr>
          <p:cNvPr id="6" name="Tijdelijke aanduiding voor tekst 2"/>
          <p:cNvSpPr>
            <a:spLocks noGrp="1"/>
          </p:cNvSpPr>
          <p:nvPr>
            <p:ph type="body" sz="quarter" idx="11"/>
          </p:nvPr>
        </p:nvSpPr>
        <p:spPr>
          <a:xfrm>
            <a:off x="838200" y="1925638"/>
            <a:ext cx="10515600" cy="4248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1550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6">
            <a:extLst>
              <a:ext uri="{FF2B5EF4-FFF2-40B4-BE49-F238E27FC236}">
                <a16:creationId xmlns:a16="http://schemas.microsoft.com/office/drawing/2014/main" id="{24158585-8C9B-2444-8413-2968F1CB97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9"/>
            <a:ext cx="10515600" cy="1325563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nl-NL" dirty="0"/>
              <a:t>ONDERWERP / titel</a:t>
            </a:r>
          </a:p>
        </p:txBody>
      </p:sp>
      <p:sp>
        <p:nvSpPr>
          <p:cNvPr id="7" name="Tijdelijke aanduiding voor tekst 2"/>
          <p:cNvSpPr>
            <a:spLocks noGrp="1"/>
          </p:cNvSpPr>
          <p:nvPr>
            <p:ph type="body" sz="quarter" idx="11"/>
          </p:nvPr>
        </p:nvSpPr>
        <p:spPr>
          <a:xfrm>
            <a:off x="838200" y="1925638"/>
            <a:ext cx="5257800" cy="4248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6748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ekst en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5">
            <a:extLst>
              <a:ext uri="{FF2B5EF4-FFF2-40B4-BE49-F238E27FC236}">
                <a16:creationId xmlns:a16="http://schemas.microsoft.com/office/drawing/2014/main" id="{260C8E6A-14DF-4CBC-B795-FDA284EC471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553203" y="1917701"/>
            <a:ext cx="4800600" cy="4248000"/>
          </a:xfrm>
        </p:spPr>
        <p:txBody>
          <a:bodyPr>
            <a:normAutofit/>
          </a:bodyPr>
          <a:lstStyle>
            <a:lvl1pPr marL="0" indent="0">
              <a:buNone/>
              <a:defRPr sz="1275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70688633-6D41-064D-B005-BBA9338D0D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9"/>
            <a:ext cx="10515600" cy="1325563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nl-NL" dirty="0"/>
              <a:t>ONDERWERP / titel</a:t>
            </a:r>
          </a:p>
        </p:txBody>
      </p:sp>
      <p:sp>
        <p:nvSpPr>
          <p:cNvPr id="8" name="Tijdelijke aanduiding voor tekst 2"/>
          <p:cNvSpPr>
            <a:spLocks noGrp="1"/>
          </p:cNvSpPr>
          <p:nvPr>
            <p:ph type="body" sz="quarter" idx="12"/>
          </p:nvPr>
        </p:nvSpPr>
        <p:spPr>
          <a:xfrm>
            <a:off x="838200" y="1926000"/>
            <a:ext cx="5257800" cy="4248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51361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bbe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tekst 4">
            <a:extLst>
              <a:ext uri="{FF2B5EF4-FFF2-40B4-BE49-F238E27FC236}">
                <a16:creationId xmlns:a16="http://schemas.microsoft.com/office/drawing/2014/main" id="{4B8653B3-70AE-4E3E-9A4D-3EAF4B4F4A9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53200" y="1778435"/>
            <a:ext cx="4800600" cy="413103"/>
          </a:xfrm>
        </p:spPr>
        <p:txBody>
          <a:bodyPr anchor="ctr">
            <a:noAutofit/>
          </a:bodyPr>
          <a:lstStyle>
            <a:lvl1pPr marL="0" indent="0">
              <a:buNone/>
              <a:defRPr sz="2000" b="1" baseline="0"/>
            </a:lvl1pPr>
          </a:lstStyle>
          <a:p>
            <a:pPr lvl="0"/>
            <a:r>
              <a:rPr lang="nl-NL" dirty="0"/>
              <a:t>Klik voor </a:t>
            </a:r>
            <a:r>
              <a:rPr lang="nl-NL" dirty="0" err="1"/>
              <a:t>subkop</a:t>
            </a:r>
            <a:endParaRPr lang="en-GB" dirty="0"/>
          </a:p>
        </p:txBody>
      </p:sp>
      <p:sp>
        <p:nvSpPr>
          <p:cNvPr id="10" name="Tijdelijke aanduiding voor tekst 4">
            <a:extLst>
              <a:ext uri="{FF2B5EF4-FFF2-40B4-BE49-F238E27FC236}">
                <a16:creationId xmlns:a16="http://schemas.microsoft.com/office/drawing/2014/main" id="{60C7571E-BBB1-4DDF-9329-A0C028CAE8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200" y="1778435"/>
            <a:ext cx="4800600" cy="413103"/>
          </a:xfrm>
        </p:spPr>
        <p:txBody>
          <a:bodyPr anchor="ctr">
            <a:noAutofit/>
          </a:bodyPr>
          <a:lstStyle>
            <a:lvl1pPr marL="0" indent="0">
              <a:buNone/>
              <a:defRPr sz="2000" b="1"/>
            </a:lvl1pPr>
          </a:lstStyle>
          <a:p>
            <a:pPr lvl="0"/>
            <a:r>
              <a:rPr lang="nl-NL" dirty="0"/>
              <a:t>Klik voor </a:t>
            </a:r>
            <a:r>
              <a:rPr lang="nl-NL" dirty="0" err="1"/>
              <a:t>subkop</a:t>
            </a:r>
            <a:endParaRPr lang="en-GB" dirty="0"/>
          </a:p>
        </p:txBody>
      </p:sp>
      <p:sp>
        <p:nvSpPr>
          <p:cNvPr id="8" name="Titel 6">
            <a:extLst>
              <a:ext uri="{FF2B5EF4-FFF2-40B4-BE49-F238E27FC236}">
                <a16:creationId xmlns:a16="http://schemas.microsoft.com/office/drawing/2014/main" id="{AB6897B6-1B30-8840-AEF5-653E3015C3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9"/>
            <a:ext cx="10515600" cy="1325563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nl-NL" dirty="0"/>
              <a:t>ONDERWERP / titel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8"/>
          </p:nvPr>
        </p:nvSpPr>
        <p:spPr>
          <a:xfrm>
            <a:off x="838200" y="2286000"/>
            <a:ext cx="4800600" cy="390525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NL" dirty="0"/>
          </a:p>
        </p:txBody>
      </p:sp>
      <p:sp>
        <p:nvSpPr>
          <p:cNvPr id="12" name="Tijdelijke aanduiding voor tekst 4"/>
          <p:cNvSpPr>
            <a:spLocks noGrp="1"/>
          </p:cNvSpPr>
          <p:nvPr>
            <p:ph type="body" sz="quarter" idx="19"/>
          </p:nvPr>
        </p:nvSpPr>
        <p:spPr>
          <a:xfrm>
            <a:off x="6553200" y="2286000"/>
            <a:ext cx="4800600" cy="390525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1301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">
            <a:extLst>
              <a:ext uri="{FF2B5EF4-FFF2-40B4-BE49-F238E27FC236}">
                <a16:creationId xmlns:a16="http://schemas.microsoft.com/office/drawing/2014/main" id="{2F35E840-7D0C-489A-B88C-9B5B6A358F43}"/>
              </a:ext>
            </a:extLst>
          </p:cNvPr>
          <p:cNvSpPr/>
          <p:nvPr/>
        </p:nvSpPr>
        <p:spPr>
          <a:xfrm>
            <a:off x="3149600" y="733425"/>
            <a:ext cx="5892800" cy="5391150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400"/>
          </a:p>
        </p:txBody>
      </p:sp>
      <p:sp>
        <p:nvSpPr>
          <p:cNvPr id="20" name="Tijdelijke aanduiding voor tekst 19">
            <a:extLst>
              <a:ext uri="{FF2B5EF4-FFF2-40B4-BE49-F238E27FC236}">
                <a16:creationId xmlns:a16="http://schemas.microsoft.com/office/drawing/2014/main" id="{7E150451-5081-475D-A7BF-2CE6F5C377F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40216" y="5429602"/>
            <a:ext cx="4910667" cy="493713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NAAM</a:t>
            </a:r>
            <a:endParaRPr lang="en-GB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0DA6865-FA7E-094E-A575-DAADE998A2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40216" y="1628775"/>
            <a:ext cx="4910667" cy="360045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800" cap="all" baseline="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‘QUOTE’</a:t>
            </a:r>
          </a:p>
        </p:txBody>
      </p:sp>
      <p:pic>
        <p:nvPicPr>
          <p:cNvPr id="6" name="Afbeelding 2">
            <a:extLst>
              <a:ext uri="{FF2B5EF4-FFF2-40B4-BE49-F238E27FC236}">
                <a16:creationId xmlns:a16="http://schemas.microsoft.com/office/drawing/2014/main" id="{FFDA8079-95BD-45E3-8313-ABF6A59ED2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44574" y="601590"/>
            <a:ext cx="355939" cy="297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552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D6486190-F1D1-43BB-B712-AB7BE1C184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l-NL" dirty="0"/>
              <a:t>KLIK OM STIJL TE BEWERKEN</a:t>
            </a:r>
            <a:endParaRPr lang="en-GB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BC46703-C372-4CCF-BBDB-349EF159E7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en-GB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D2936B9B-9586-48DE-B845-C54BC129D8BB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9687" y="6227764"/>
            <a:ext cx="1359194" cy="588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374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nl-NL" sz="3200" b="1" kern="1200" cap="all" baseline="0" dirty="0">
          <a:solidFill>
            <a:schemeClr val="tx2"/>
          </a:solidFill>
          <a:latin typeface="Avenir Next Condensed Medium" panose="020B0606020202020204" pitchFamily="34" charset="0"/>
          <a:ea typeface="+mj-ea"/>
          <a:cs typeface="Arial" panose="020B0604020202020204" pitchFamily="34" charset="0"/>
          <a:sym typeface="Avenir Next Condensed Demi Bold"/>
        </a:defRPr>
      </a:lvl1pPr>
    </p:titleStyle>
    <p:bodyStyle>
      <a:lvl1pPr marL="180000" indent="-180000" algn="l" defTabSz="514337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360000" indent="-180000" algn="l" defTabSz="514337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­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40000" indent="-180000" algn="l" defTabSz="514337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720000" indent="-180000" algn="l" defTabSz="514337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00000" indent="-180000" algn="l" defTabSz="514337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svg"/><Relationship Id="rId18" Type="http://schemas.openxmlformats.org/officeDocument/2006/relationships/image" Target="../media/image20.png"/><Relationship Id="rId26" Type="http://schemas.openxmlformats.org/officeDocument/2006/relationships/image" Target="../media/image28.png"/><Relationship Id="rId3" Type="http://schemas.openxmlformats.org/officeDocument/2006/relationships/image" Target="../media/image5.svg"/><Relationship Id="rId21" Type="http://schemas.openxmlformats.org/officeDocument/2006/relationships/image" Target="../media/image23.svg"/><Relationship Id="rId7" Type="http://schemas.openxmlformats.org/officeDocument/2006/relationships/image" Target="../media/image9.svg"/><Relationship Id="rId12" Type="http://schemas.openxmlformats.org/officeDocument/2006/relationships/image" Target="../media/image14.png"/><Relationship Id="rId17" Type="http://schemas.openxmlformats.org/officeDocument/2006/relationships/image" Target="../media/image19.svg"/><Relationship Id="rId25" Type="http://schemas.openxmlformats.org/officeDocument/2006/relationships/image" Target="../media/image27.svg"/><Relationship Id="rId2" Type="http://schemas.openxmlformats.org/officeDocument/2006/relationships/image" Target="../media/image4.png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29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svg"/><Relationship Id="rId24" Type="http://schemas.openxmlformats.org/officeDocument/2006/relationships/image" Target="../media/image26.png"/><Relationship Id="rId5" Type="http://schemas.openxmlformats.org/officeDocument/2006/relationships/image" Target="../media/image7.svg"/><Relationship Id="rId15" Type="http://schemas.openxmlformats.org/officeDocument/2006/relationships/image" Target="../media/image17.svg"/><Relationship Id="rId23" Type="http://schemas.openxmlformats.org/officeDocument/2006/relationships/image" Target="../media/image25.svg"/><Relationship Id="rId28" Type="http://schemas.openxmlformats.org/officeDocument/2006/relationships/image" Target="../media/image30.png"/><Relationship Id="rId10" Type="http://schemas.openxmlformats.org/officeDocument/2006/relationships/image" Target="../media/image12.png"/><Relationship Id="rId19" Type="http://schemas.openxmlformats.org/officeDocument/2006/relationships/image" Target="../media/image21.svg"/><Relationship Id="rId4" Type="http://schemas.openxmlformats.org/officeDocument/2006/relationships/image" Target="../media/image6.png"/><Relationship Id="rId9" Type="http://schemas.openxmlformats.org/officeDocument/2006/relationships/image" Target="../media/image11.svg"/><Relationship Id="rId14" Type="http://schemas.openxmlformats.org/officeDocument/2006/relationships/image" Target="../media/image16.png"/><Relationship Id="rId22" Type="http://schemas.openxmlformats.org/officeDocument/2006/relationships/image" Target="../media/image24.png"/><Relationship Id="rId27" Type="http://schemas.openxmlformats.org/officeDocument/2006/relationships/image" Target="../media/image29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rallelogram 4">
            <a:extLst>
              <a:ext uri="{FF2B5EF4-FFF2-40B4-BE49-F238E27FC236}">
                <a16:creationId xmlns:a16="http://schemas.microsoft.com/office/drawing/2014/main" id="{1CEC655B-3A57-E24A-BDE0-5BCE58353BA4}"/>
              </a:ext>
            </a:extLst>
          </p:cNvPr>
          <p:cNvSpPr/>
          <p:nvPr/>
        </p:nvSpPr>
        <p:spPr>
          <a:xfrm>
            <a:off x="-209096" y="-823"/>
            <a:ext cx="14216641" cy="6874914"/>
          </a:xfrm>
          <a:prstGeom prst="parallelogram">
            <a:avLst>
              <a:gd name="adj" fmla="val 129003"/>
            </a:avLst>
          </a:prstGeom>
          <a:solidFill>
            <a:srgbClr val="72C7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320978" y="298867"/>
            <a:ext cx="6660454" cy="548645"/>
          </a:xfrm>
          <a:solidFill>
            <a:srgbClr val="E50856"/>
          </a:solidFill>
        </p:spPr>
        <p:txBody>
          <a:bodyPr>
            <a:normAutofit/>
          </a:bodyPr>
          <a:lstStyle/>
          <a:p>
            <a:r>
              <a:rPr lang="nl-NL" dirty="0">
                <a:solidFill>
                  <a:schemeClr val="bg1"/>
                </a:solidFill>
              </a:rPr>
              <a:t>Thuis in de toekomsten</a:t>
            </a:r>
          </a:p>
        </p:txBody>
      </p:sp>
      <p:sp>
        <p:nvSpPr>
          <p:cNvPr id="2" name="Cloud 1">
            <a:extLst>
              <a:ext uri="{FF2B5EF4-FFF2-40B4-BE49-F238E27FC236}">
                <a16:creationId xmlns:a16="http://schemas.microsoft.com/office/drawing/2014/main" id="{E509944C-C903-C549-8624-749F9E59ED50}"/>
              </a:ext>
            </a:extLst>
          </p:cNvPr>
          <p:cNvSpPr/>
          <p:nvPr/>
        </p:nvSpPr>
        <p:spPr>
          <a:xfrm>
            <a:off x="320978" y="805451"/>
            <a:ext cx="4344792" cy="2707779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49" name="Folded Corner 48">
            <a:extLst>
              <a:ext uri="{FF2B5EF4-FFF2-40B4-BE49-F238E27FC236}">
                <a16:creationId xmlns:a16="http://schemas.microsoft.com/office/drawing/2014/main" id="{78C29375-0FAF-4816-8A9B-BA203DFF8352}"/>
              </a:ext>
            </a:extLst>
          </p:cNvPr>
          <p:cNvSpPr/>
          <p:nvPr/>
        </p:nvSpPr>
        <p:spPr>
          <a:xfrm>
            <a:off x="2705300" y="2805658"/>
            <a:ext cx="1894124" cy="1004029"/>
          </a:xfrm>
          <a:prstGeom prst="foldedCorner">
            <a:avLst/>
          </a:prstGeom>
          <a:solidFill>
            <a:srgbClr val="FFFD7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L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DC7E0DF-9F18-9947-A678-3C978D8EE573}"/>
              </a:ext>
            </a:extLst>
          </p:cNvPr>
          <p:cNvSpPr txBox="1"/>
          <p:nvPr/>
        </p:nvSpPr>
        <p:spPr>
          <a:xfrm>
            <a:off x="239217" y="952272"/>
            <a:ext cx="4436832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/>
              <a:t>1. Hoe zien we onze toekomsten?</a:t>
            </a:r>
            <a:endParaRPr lang="en-NL" sz="2000" b="1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A5B1E85-6A4A-B846-ABBF-D6EE5A73D2E5}"/>
              </a:ext>
            </a:extLst>
          </p:cNvPr>
          <p:cNvGrpSpPr/>
          <p:nvPr/>
        </p:nvGrpSpPr>
        <p:grpSpPr>
          <a:xfrm>
            <a:off x="2737691" y="2805658"/>
            <a:ext cx="1795519" cy="808105"/>
            <a:chOff x="1197293" y="1216923"/>
            <a:chExt cx="1795519" cy="808105"/>
          </a:xfrm>
        </p:grpSpPr>
        <p:pic>
          <p:nvPicPr>
            <p:cNvPr id="11" name="Graphic 10" descr="Sunglasses face with no fill">
              <a:extLst>
                <a:ext uri="{FF2B5EF4-FFF2-40B4-BE49-F238E27FC236}">
                  <a16:creationId xmlns:a16="http://schemas.microsoft.com/office/drawing/2014/main" id="{9B4B6EEA-44C4-614B-90AB-FCEA6368C1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1374073" y="1745609"/>
              <a:ext cx="279419" cy="279419"/>
            </a:xfrm>
            <a:prstGeom prst="rect">
              <a:avLst/>
            </a:prstGeom>
          </p:spPr>
        </p:pic>
        <p:pic>
          <p:nvPicPr>
            <p:cNvPr id="13" name="Graphic 12" descr="Smiling face with no fill">
              <a:extLst>
                <a:ext uri="{FF2B5EF4-FFF2-40B4-BE49-F238E27FC236}">
                  <a16:creationId xmlns:a16="http://schemas.microsoft.com/office/drawing/2014/main" id="{86E9AE7D-8F47-274B-BC5B-2A5AF9E74E1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97293" y="1492116"/>
              <a:ext cx="279419" cy="279419"/>
            </a:xfrm>
            <a:prstGeom prst="rect">
              <a:avLst/>
            </a:prstGeom>
          </p:spPr>
        </p:pic>
        <p:pic>
          <p:nvPicPr>
            <p:cNvPr id="17" name="Graphic 16" descr="Sad face with no fill">
              <a:extLst>
                <a:ext uri="{FF2B5EF4-FFF2-40B4-BE49-F238E27FC236}">
                  <a16:creationId xmlns:a16="http://schemas.microsoft.com/office/drawing/2014/main" id="{347FE82E-0D92-1746-AEB7-18147E0E5FF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563211" y="1502999"/>
              <a:ext cx="279419" cy="279419"/>
            </a:xfrm>
            <a:prstGeom prst="rect">
              <a:avLst/>
            </a:prstGeom>
          </p:spPr>
        </p:pic>
        <p:pic>
          <p:nvPicPr>
            <p:cNvPr id="21" name="Graphic 20" descr="Nervous face with no fill">
              <a:extLst>
                <a:ext uri="{FF2B5EF4-FFF2-40B4-BE49-F238E27FC236}">
                  <a16:creationId xmlns:a16="http://schemas.microsoft.com/office/drawing/2014/main" id="{87246F3F-0D81-6447-8100-367CB7943A7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374074" y="1238623"/>
              <a:ext cx="279419" cy="279419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4C2CDEE-D8D8-824F-9B8B-BF30A56D3FFF}"/>
                </a:ext>
              </a:extLst>
            </p:cNvPr>
            <p:cNvSpPr txBox="1"/>
            <p:nvPr/>
          </p:nvSpPr>
          <p:spPr>
            <a:xfrm>
              <a:off x="1756647" y="1216923"/>
              <a:ext cx="9012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L" sz="1400" dirty="0"/>
                <a:t>verwacht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828B3BF-89B7-1E4C-A055-43553D6D1CBB}"/>
                </a:ext>
              </a:extLst>
            </p:cNvPr>
            <p:cNvSpPr txBox="1"/>
            <p:nvPr/>
          </p:nvSpPr>
          <p:spPr>
            <a:xfrm>
              <a:off x="1762988" y="1469627"/>
              <a:ext cx="122982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L" sz="1400" dirty="0"/>
                <a:t>(on)wenselijk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17CD0C0-020C-F54F-85A6-39CFA25A540E}"/>
                </a:ext>
              </a:extLst>
            </p:cNvPr>
            <p:cNvSpPr txBox="1"/>
            <p:nvPr/>
          </p:nvSpPr>
          <p:spPr>
            <a:xfrm>
              <a:off x="1779132" y="1717251"/>
              <a:ext cx="105028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L" sz="1400" dirty="0"/>
                <a:t>strategisch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F31C33B-2EDC-D946-AD3B-F749CAD53EAF}"/>
                </a:ext>
              </a:extLst>
            </p:cNvPr>
            <p:cNvSpPr txBox="1"/>
            <p:nvPr/>
          </p:nvSpPr>
          <p:spPr>
            <a:xfrm>
              <a:off x="1414386" y="1488819"/>
              <a:ext cx="23436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L" sz="1400" dirty="0"/>
                <a:t>/</a:t>
              </a:r>
            </a:p>
          </p:txBody>
        </p:sp>
      </p:grpSp>
      <p:sp>
        <p:nvSpPr>
          <p:cNvPr id="39" name="Round Single Corner of Rectangle 38">
            <a:extLst>
              <a:ext uri="{FF2B5EF4-FFF2-40B4-BE49-F238E27FC236}">
                <a16:creationId xmlns:a16="http://schemas.microsoft.com/office/drawing/2014/main" id="{AB8DAA2D-ED48-3644-AF60-CE44CA3B9697}"/>
              </a:ext>
            </a:extLst>
          </p:cNvPr>
          <p:cNvSpPr/>
          <p:nvPr/>
        </p:nvSpPr>
        <p:spPr>
          <a:xfrm>
            <a:off x="5784077" y="764018"/>
            <a:ext cx="6251776" cy="2009688"/>
          </a:xfrm>
          <a:prstGeom prst="round1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FA2B8AE-8848-614A-9F5B-099146AC041E}"/>
              </a:ext>
            </a:extLst>
          </p:cNvPr>
          <p:cNvSpPr txBox="1"/>
          <p:nvPr/>
        </p:nvSpPr>
        <p:spPr>
          <a:xfrm>
            <a:off x="5778120" y="747545"/>
            <a:ext cx="50921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2b. </a:t>
            </a:r>
            <a:r>
              <a:rPr lang="en-NL" dirty="0"/>
              <a:t>Welke </a:t>
            </a:r>
            <a:r>
              <a:rPr lang="en-NL" b="1" dirty="0"/>
              <a:t>materialen</a:t>
            </a:r>
            <a:r>
              <a:rPr lang="en-NL" dirty="0"/>
              <a:t> hebben we ervoor nodig?</a:t>
            </a:r>
          </a:p>
        </p:txBody>
      </p:sp>
      <p:sp>
        <p:nvSpPr>
          <p:cNvPr id="41" name="Folded Corner 40">
            <a:extLst>
              <a:ext uri="{FF2B5EF4-FFF2-40B4-BE49-F238E27FC236}">
                <a16:creationId xmlns:a16="http://schemas.microsoft.com/office/drawing/2014/main" id="{79FA9694-1E6B-C64F-A85C-128D753B9983}"/>
              </a:ext>
            </a:extLst>
          </p:cNvPr>
          <p:cNvSpPr/>
          <p:nvPr/>
        </p:nvSpPr>
        <p:spPr>
          <a:xfrm>
            <a:off x="10043245" y="1862195"/>
            <a:ext cx="1896357" cy="1251307"/>
          </a:xfrm>
          <a:prstGeom prst="foldedCorner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82DC223-972D-4F41-8424-231D2F368A55}"/>
              </a:ext>
            </a:extLst>
          </p:cNvPr>
          <p:cNvSpPr txBox="1"/>
          <p:nvPr/>
        </p:nvSpPr>
        <p:spPr>
          <a:xfrm>
            <a:off x="10032966" y="1881064"/>
            <a:ext cx="18165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L" sz="1400" dirty="0"/>
              <a:t>Wie </a:t>
            </a:r>
            <a:r>
              <a:rPr lang="nl-NL" sz="1400" dirty="0"/>
              <a:t>kan dit regelen</a:t>
            </a:r>
            <a:r>
              <a:rPr lang="en-NL" sz="1400" dirty="0"/>
              <a:t>?</a:t>
            </a:r>
          </a:p>
        </p:txBody>
      </p:sp>
      <p:sp>
        <p:nvSpPr>
          <p:cNvPr id="47" name="Round Single Corner of Rectangle 46">
            <a:extLst>
              <a:ext uri="{FF2B5EF4-FFF2-40B4-BE49-F238E27FC236}">
                <a16:creationId xmlns:a16="http://schemas.microsoft.com/office/drawing/2014/main" id="{3825288F-961E-234B-AEC3-990FF657B117}"/>
              </a:ext>
            </a:extLst>
          </p:cNvPr>
          <p:cNvSpPr/>
          <p:nvPr/>
        </p:nvSpPr>
        <p:spPr>
          <a:xfrm>
            <a:off x="181569" y="3852344"/>
            <a:ext cx="4351641" cy="2744499"/>
          </a:xfrm>
          <a:prstGeom prst="round1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EDBBBA2-9D11-374C-90F4-C10620A98E31}"/>
              </a:ext>
            </a:extLst>
          </p:cNvPr>
          <p:cNvSpPr txBox="1"/>
          <p:nvPr/>
        </p:nvSpPr>
        <p:spPr>
          <a:xfrm>
            <a:off x="224421" y="3882478"/>
            <a:ext cx="41002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dirty="0"/>
          </a:p>
          <a:p>
            <a:r>
              <a:rPr lang="nl-NL" dirty="0"/>
              <a:t>a. </a:t>
            </a:r>
            <a:r>
              <a:rPr lang="en-NL" dirty="0"/>
              <a:t>Wat </a:t>
            </a:r>
            <a:r>
              <a:rPr lang="en-NL" b="1" dirty="0"/>
              <a:t>betekent</a:t>
            </a:r>
            <a:r>
              <a:rPr lang="en-NL" dirty="0"/>
              <a:t> dit voor onze levens?</a:t>
            </a:r>
          </a:p>
        </p:txBody>
      </p:sp>
      <p:pic>
        <p:nvPicPr>
          <p:cNvPr id="55" name="Graphic 54" descr="Drama">
            <a:extLst>
              <a:ext uri="{FF2B5EF4-FFF2-40B4-BE49-F238E27FC236}">
                <a16:creationId xmlns:a16="http://schemas.microsoft.com/office/drawing/2014/main" id="{7084007B-F6FD-7343-825F-C886F9412B2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04560" y="6101247"/>
            <a:ext cx="414554" cy="414554"/>
          </a:xfrm>
          <a:prstGeom prst="rect">
            <a:avLst/>
          </a:prstGeom>
        </p:spPr>
      </p:pic>
      <p:pic>
        <p:nvPicPr>
          <p:cNvPr id="57" name="Graphic 56" descr="Theatre">
            <a:extLst>
              <a:ext uri="{FF2B5EF4-FFF2-40B4-BE49-F238E27FC236}">
                <a16:creationId xmlns:a16="http://schemas.microsoft.com/office/drawing/2014/main" id="{01E61CAF-D125-9D48-8730-8837B8D05EA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34514" y="6128719"/>
            <a:ext cx="414554" cy="414554"/>
          </a:xfrm>
          <a:prstGeom prst="rect">
            <a:avLst/>
          </a:prstGeom>
        </p:spPr>
      </p:pic>
      <p:pic>
        <p:nvPicPr>
          <p:cNvPr id="61" name="Graphic 60" descr="Tools">
            <a:extLst>
              <a:ext uri="{FF2B5EF4-FFF2-40B4-BE49-F238E27FC236}">
                <a16:creationId xmlns:a16="http://schemas.microsoft.com/office/drawing/2014/main" id="{DD1CE0FC-D10F-FD43-AF07-31B9F9895DB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906423" y="2319967"/>
            <a:ext cx="397517" cy="397517"/>
          </a:xfrm>
          <a:prstGeom prst="rect">
            <a:avLst/>
          </a:prstGeom>
        </p:spPr>
      </p:pic>
      <p:pic>
        <p:nvPicPr>
          <p:cNvPr id="63" name="Graphic 62" descr="Electric car">
            <a:extLst>
              <a:ext uri="{FF2B5EF4-FFF2-40B4-BE49-F238E27FC236}">
                <a16:creationId xmlns:a16="http://schemas.microsoft.com/office/drawing/2014/main" id="{F2224759-BDF9-9542-B83C-392538B99D2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442131" y="2331866"/>
            <a:ext cx="397517" cy="397517"/>
          </a:xfrm>
          <a:prstGeom prst="rect">
            <a:avLst/>
          </a:prstGeom>
        </p:spPr>
      </p:pic>
      <p:pic>
        <p:nvPicPr>
          <p:cNvPr id="65" name="Graphic 64" descr="Cloud Computing">
            <a:extLst>
              <a:ext uri="{FF2B5EF4-FFF2-40B4-BE49-F238E27FC236}">
                <a16:creationId xmlns:a16="http://schemas.microsoft.com/office/drawing/2014/main" id="{38956299-608D-B94B-8E8F-C82D14E7C6E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913188" y="2315607"/>
            <a:ext cx="397517" cy="397517"/>
          </a:xfrm>
          <a:prstGeom prst="rect">
            <a:avLst/>
          </a:prstGeom>
        </p:spPr>
      </p:pic>
      <p:pic>
        <p:nvPicPr>
          <p:cNvPr id="67" name="Graphic 66" descr="Subtitles RTL">
            <a:extLst>
              <a:ext uri="{FF2B5EF4-FFF2-40B4-BE49-F238E27FC236}">
                <a16:creationId xmlns:a16="http://schemas.microsoft.com/office/drawing/2014/main" id="{04605B61-5292-9A42-A313-0AF7A927A884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226338" y="6128719"/>
            <a:ext cx="414554" cy="414554"/>
          </a:xfrm>
          <a:prstGeom prst="rect">
            <a:avLst/>
          </a:prstGeom>
        </p:spPr>
      </p:pic>
      <p:sp>
        <p:nvSpPr>
          <p:cNvPr id="72" name="Sun 71">
            <a:extLst>
              <a:ext uri="{FF2B5EF4-FFF2-40B4-BE49-F238E27FC236}">
                <a16:creationId xmlns:a16="http://schemas.microsoft.com/office/drawing/2014/main" id="{120FF6C5-9C10-6342-B97E-F23FB22B7355}"/>
              </a:ext>
            </a:extLst>
          </p:cNvPr>
          <p:cNvSpPr/>
          <p:nvPr/>
        </p:nvSpPr>
        <p:spPr>
          <a:xfrm rot="20510260">
            <a:off x="10436196" y="4646965"/>
            <a:ext cx="1803252" cy="1443955"/>
          </a:xfrm>
          <a:prstGeom prst="sun">
            <a:avLst/>
          </a:prstGeom>
          <a:solidFill>
            <a:srgbClr val="E5005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43" name="Round Single Corner of Rectangle 42">
            <a:extLst>
              <a:ext uri="{FF2B5EF4-FFF2-40B4-BE49-F238E27FC236}">
                <a16:creationId xmlns:a16="http://schemas.microsoft.com/office/drawing/2014/main" id="{A924BA5A-6965-0547-A1C9-DFCCD265F3C5}"/>
              </a:ext>
            </a:extLst>
          </p:cNvPr>
          <p:cNvSpPr/>
          <p:nvPr/>
        </p:nvSpPr>
        <p:spPr>
          <a:xfrm>
            <a:off x="4676048" y="2997041"/>
            <a:ext cx="5975500" cy="2882740"/>
          </a:xfrm>
          <a:prstGeom prst="round1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23D678A-F2F4-5A41-B891-F35F2E1C1EFE}"/>
              </a:ext>
            </a:extLst>
          </p:cNvPr>
          <p:cNvSpPr txBox="1"/>
          <p:nvPr/>
        </p:nvSpPr>
        <p:spPr>
          <a:xfrm>
            <a:off x="4737615" y="3042761"/>
            <a:ext cx="3907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b="1" dirty="0"/>
              <a:t>3. </a:t>
            </a:r>
            <a:r>
              <a:rPr lang="en-NL" b="1" dirty="0"/>
              <a:t>Wat moeten we (kunnen) doen?</a:t>
            </a:r>
          </a:p>
        </p:txBody>
      </p:sp>
      <p:sp>
        <p:nvSpPr>
          <p:cNvPr id="45" name="Folded Corner 44">
            <a:extLst>
              <a:ext uri="{FF2B5EF4-FFF2-40B4-BE49-F238E27FC236}">
                <a16:creationId xmlns:a16="http://schemas.microsoft.com/office/drawing/2014/main" id="{08F2E948-61B5-C044-B256-7151F784DD2B}"/>
              </a:ext>
            </a:extLst>
          </p:cNvPr>
          <p:cNvSpPr/>
          <p:nvPr/>
        </p:nvSpPr>
        <p:spPr>
          <a:xfrm>
            <a:off x="8557591" y="4734920"/>
            <a:ext cx="1985314" cy="1211790"/>
          </a:xfrm>
          <a:prstGeom prst="foldedCorner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154830F-F438-F346-827F-AEFF87374AB0}"/>
              </a:ext>
            </a:extLst>
          </p:cNvPr>
          <p:cNvSpPr txBox="1"/>
          <p:nvPr/>
        </p:nvSpPr>
        <p:spPr>
          <a:xfrm>
            <a:off x="8538741" y="4851381"/>
            <a:ext cx="16674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L" sz="1400" dirty="0"/>
              <a:t>Wie </a:t>
            </a:r>
            <a:r>
              <a:rPr lang="nl-NL" sz="1400" dirty="0"/>
              <a:t>kan dit doen? </a:t>
            </a:r>
          </a:p>
          <a:p>
            <a:r>
              <a:rPr lang="nl-NL" sz="1400" dirty="0"/>
              <a:t>Wanneer?</a:t>
            </a:r>
            <a:endParaRPr lang="en-NL" sz="1400" dirty="0"/>
          </a:p>
        </p:txBody>
      </p:sp>
      <p:pic>
        <p:nvPicPr>
          <p:cNvPr id="23" name="Graphic 22" descr="Graduation cap">
            <a:extLst>
              <a:ext uri="{FF2B5EF4-FFF2-40B4-BE49-F238E27FC236}">
                <a16:creationId xmlns:a16="http://schemas.microsoft.com/office/drawing/2014/main" id="{680D52EF-2BE3-4840-A966-FAC715BDA9A8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5001328" y="5368942"/>
            <a:ext cx="485326" cy="485326"/>
          </a:xfrm>
          <a:prstGeom prst="rect">
            <a:avLst/>
          </a:prstGeom>
        </p:spPr>
      </p:pic>
      <p:pic>
        <p:nvPicPr>
          <p:cNvPr id="69" name="Graphic 68" descr="Construction worker">
            <a:extLst>
              <a:ext uri="{FF2B5EF4-FFF2-40B4-BE49-F238E27FC236}">
                <a16:creationId xmlns:a16="http://schemas.microsoft.com/office/drawing/2014/main" id="{8C1F5E9B-481B-AB40-9BB1-D1752A4B2801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5927237" y="5424874"/>
            <a:ext cx="378175" cy="378175"/>
          </a:xfrm>
          <a:prstGeom prst="rect">
            <a:avLst/>
          </a:prstGeom>
        </p:spPr>
      </p:pic>
      <p:pic>
        <p:nvPicPr>
          <p:cNvPr id="71" name="Graphic 70" descr="Books">
            <a:extLst>
              <a:ext uri="{FF2B5EF4-FFF2-40B4-BE49-F238E27FC236}">
                <a16:creationId xmlns:a16="http://schemas.microsoft.com/office/drawing/2014/main" id="{E4BCD294-411F-8247-A283-66C36B2EE1E7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5505504" y="5422517"/>
            <a:ext cx="378175" cy="378175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E4A5B339-BFD6-1446-9C69-81F93324D155}"/>
              </a:ext>
            </a:extLst>
          </p:cNvPr>
          <p:cNvSpPr txBox="1"/>
          <p:nvPr/>
        </p:nvSpPr>
        <p:spPr>
          <a:xfrm>
            <a:off x="101361" y="3748691"/>
            <a:ext cx="3251339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b="1" dirty="0"/>
              <a:t>2. Wat hebben we nodig?</a:t>
            </a:r>
            <a:endParaRPr lang="en-NL" sz="20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5F3D14-503F-D84A-B2AD-BB937916A4B0}"/>
              </a:ext>
            </a:extLst>
          </p:cNvPr>
          <p:cNvSpPr txBox="1"/>
          <p:nvPr/>
        </p:nvSpPr>
        <p:spPr>
          <a:xfrm>
            <a:off x="10912064" y="5184276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L" dirty="0"/>
              <a:t>DOEN</a:t>
            </a:r>
          </a:p>
        </p:txBody>
      </p:sp>
      <p:sp>
        <p:nvSpPr>
          <p:cNvPr id="51" name="Folded Corner 48">
            <a:extLst>
              <a:ext uri="{FF2B5EF4-FFF2-40B4-BE49-F238E27FC236}">
                <a16:creationId xmlns:a16="http://schemas.microsoft.com/office/drawing/2014/main" id="{BAEE9FFA-B4BB-8342-97E1-5991E9407613}"/>
              </a:ext>
            </a:extLst>
          </p:cNvPr>
          <p:cNvSpPr/>
          <p:nvPr/>
        </p:nvSpPr>
        <p:spPr>
          <a:xfrm>
            <a:off x="3030580" y="5494847"/>
            <a:ext cx="1894124" cy="1251307"/>
          </a:xfrm>
          <a:prstGeom prst="foldedCorner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L" dirty="0"/>
          </a:p>
        </p:txBody>
      </p:sp>
      <p:sp>
        <p:nvSpPr>
          <p:cNvPr id="52" name="TextBox 45">
            <a:extLst>
              <a:ext uri="{FF2B5EF4-FFF2-40B4-BE49-F238E27FC236}">
                <a16:creationId xmlns:a16="http://schemas.microsoft.com/office/drawing/2014/main" id="{75B76E12-2B15-4E65-9C1C-BE0E1C9CB87F}"/>
              </a:ext>
            </a:extLst>
          </p:cNvPr>
          <p:cNvSpPr txBox="1"/>
          <p:nvPr/>
        </p:nvSpPr>
        <p:spPr>
          <a:xfrm>
            <a:off x="3027809" y="5586536"/>
            <a:ext cx="14716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400" dirty="0"/>
              <a:t>Wat moeten we </a:t>
            </a:r>
          </a:p>
          <a:p>
            <a:r>
              <a:rPr lang="nl-NL" sz="1400" dirty="0"/>
              <a:t>veranderen?</a:t>
            </a:r>
            <a:endParaRPr lang="en-NL" sz="1400" dirty="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1CABFAA7-CE01-6C49-A6C5-AF72002C4D8D}"/>
              </a:ext>
            </a:extLst>
          </p:cNvPr>
          <p:cNvSpPr txBox="1"/>
          <p:nvPr/>
        </p:nvSpPr>
        <p:spPr>
          <a:xfrm>
            <a:off x="6327618" y="5989755"/>
            <a:ext cx="2640440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NL" sz="800" dirty="0"/>
              <a:t>Groep:_______________________________</a:t>
            </a:r>
          </a:p>
          <a:p>
            <a:r>
              <a:rPr lang="en-NL" sz="800" dirty="0"/>
              <a:t>Notities:_____________________________</a:t>
            </a:r>
          </a:p>
          <a:p>
            <a:r>
              <a:rPr lang="en-NL" sz="800" dirty="0"/>
              <a:t>____________________________________</a:t>
            </a:r>
          </a:p>
          <a:p>
            <a:r>
              <a:rPr lang="en-NL" sz="800" dirty="0"/>
              <a:t>___________________________________</a:t>
            </a:r>
          </a:p>
          <a:p>
            <a:r>
              <a:rPr lang="en-NL" sz="800" dirty="0"/>
              <a:t>____________________________________</a:t>
            </a:r>
            <a:endParaRPr lang="nl-NL" sz="800" dirty="0"/>
          </a:p>
          <a:p>
            <a:r>
              <a:rPr lang="en-NL" sz="800" dirty="0"/>
              <a:t>___________________________________</a:t>
            </a:r>
          </a:p>
        </p:txBody>
      </p:sp>
      <p:pic>
        <p:nvPicPr>
          <p:cNvPr id="53" name="Afbeelding 52">
            <a:extLst>
              <a:ext uri="{FF2B5EF4-FFF2-40B4-BE49-F238E27FC236}">
                <a16:creationId xmlns:a16="http://schemas.microsoft.com/office/drawing/2014/main" id="{0F29FDC8-E615-4116-AF55-07C4BF651B15}"/>
              </a:ext>
            </a:extLst>
          </p:cNvPr>
          <p:cNvPicPr>
            <a:picLocks noChangeAspect="1"/>
          </p:cNvPicPr>
          <p:nvPr/>
        </p:nvPicPr>
        <p:blipFill rotWithShape="1">
          <a:blip r:embed="rId28"/>
          <a:srcRect l="10133" t="17551" b="10909"/>
          <a:stretch/>
        </p:blipFill>
        <p:spPr>
          <a:xfrm>
            <a:off x="11383580" y="6101247"/>
            <a:ext cx="931818" cy="542424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B11B0E7A-B4F8-4EB2-B815-795CBDC7D581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9097067" y="6187455"/>
            <a:ext cx="829169" cy="552779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BF9EBDC6-14CE-4A52-8BEB-744C2F789D6F}"/>
              </a:ext>
            </a:extLst>
          </p:cNvPr>
          <p:cNvSpPr txBox="1"/>
          <p:nvPr/>
        </p:nvSpPr>
        <p:spPr>
          <a:xfrm>
            <a:off x="4776857" y="3059668"/>
            <a:ext cx="3998881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089832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320978" y="298867"/>
            <a:ext cx="11442092" cy="548645"/>
          </a:xfrm>
          <a:solidFill>
            <a:srgbClr val="E50856"/>
          </a:solidFill>
        </p:spPr>
        <p:txBody>
          <a:bodyPr>
            <a:normAutofit/>
          </a:bodyPr>
          <a:lstStyle/>
          <a:p>
            <a:r>
              <a:rPr lang="nl-NL" dirty="0">
                <a:solidFill>
                  <a:schemeClr val="bg1"/>
                </a:solidFill>
              </a:rPr>
              <a:t>Thuis in de toekomsten: instructies voor de dialoog</a:t>
            </a:r>
          </a:p>
        </p:txBody>
      </p:sp>
      <p:sp>
        <p:nvSpPr>
          <p:cNvPr id="2" name="Cloud 1">
            <a:extLst>
              <a:ext uri="{FF2B5EF4-FFF2-40B4-BE49-F238E27FC236}">
                <a16:creationId xmlns:a16="http://schemas.microsoft.com/office/drawing/2014/main" id="{E509944C-C903-C549-8624-749F9E59ED50}"/>
              </a:ext>
            </a:extLst>
          </p:cNvPr>
          <p:cNvSpPr/>
          <p:nvPr/>
        </p:nvSpPr>
        <p:spPr>
          <a:xfrm>
            <a:off x="320978" y="805451"/>
            <a:ext cx="4899994" cy="2610951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DC7E0DF-9F18-9947-A678-3C978D8EE573}"/>
              </a:ext>
            </a:extLst>
          </p:cNvPr>
          <p:cNvSpPr txBox="1"/>
          <p:nvPr/>
        </p:nvSpPr>
        <p:spPr>
          <a:xfrm>
            <a:off x="642445" y="920180"/>
            <a:ext cx="4257897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b="1" dirty="0"/>
              <a:t>1. Hoe zien we onze toekomsten?</a:t>
            </a:r>
            <a:endParaRPr lang="en-NL" sz="2000" b="1" dirty="0"/>
          </a:p>
        </p:txBody>
      </p:sp>
      <p:sp>
        <p:nvSpPr>
          <p:cNvPr id="39" name="Round Single Corner of Rectangle 38">
            <a:extLst>
              <a:ext uri="{FF2B5EF4-FFF2-40B4-BE49-F238E27FC236}">
                <a16:creationId xmlns:a16="http://schemas.microsoft.com/office/drawing/2014/main" id="{AB8DAA2D-ED48-3644-AF60-CE44CA3B9697}"/>
              </a:ext>
            </a:extLst>
          </p:cNvPr>
          <p:cNvSpPr/>
          <p:nvPr/>
        </p:nvSpPr>
        <p:spPr>
          <a:xfrm>
            <a:off x="757054" y="3983379"/>
            <a:ext cx="4899994" cy="2402549"/>
          </a:xfrm>
          <a:prstGeom prst="round1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 dirty="0"/>
          </a:p>
        </p:txBody>
      </p:sp>
      <p:sp>
        <p:nvSpPr>
          <p:cNvPr id="41" name="Folded Corner 40">
            <a:extLst>
              <a:ext uri="{FF2B5EF4-FFF2-40B4-BE49-F238E27FC236}">
                <a16:creationId xmlns:a16="http://schemas.microsoft.com/office/drawing/2014/main" id="{79FA9694-1E6B-C64F-A85C-128D753B9983}"/>
              </a:ext>
            </a:extLst>
          </p:cNvPr>
          <p:cNvSpPr/>
          <p:nvPr/>
        </p:nvSpPr>
        <p:spPr>
          <a:xfrm>
            <a:off x="5309502" y="4202166"/>
            <a:ext cx="1935474" cy="952655"/>
          </a:xfrm>
          <a:prstGeom prst="foldedCorne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L" sz="1200" i="1" dirty="0">
                <a:solidFill>
                  <a:schemeClr val="tx1"/>
                </a:solidFill>
              </a:rPr>
              <a:t>Gebruik de bijpassend kleur PostIt per categorie dat helpt de zaken uit elkaar te houden.</a:t>
            </a:r>
          </a:p>
        </p:txBody>
      </p:sp>
      <p:sp>
        <p:nvSpPr>
          <p:cNvPr id="49" name="Folded Corner 48">
            <a:extLst>
              <a:ext uri="{FF2B5EF4-FFF2-40B4-BE49-F238E27FC236}">
                <a16:creationId xmlns:a16="http://schemas.microsoft.com/office/drawing/2014/main" id="{BAEE9FFA-B4BB-8342-97E1-5991E9407613}"/>
              </a:ext>
            </a:extLst>
          </p:cNvPr>
          <p:cNvSpPr/>
          <p:nvPr/>
        </p:nvSpPr>
        <p:spPr>
          <a:xfrm>
            <a:off x="4001378" y="2110926"/>
            <a:ext cx="3365518" cy="1687675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l-NL" sz="1200" i="1" dirty="0">
              <a:solidFill>
                <a:schemeClr val="tx1"/>
              </a:solidFill>
            </a:endParaRPr>
          </a:p>
          <a:p>
            <a:r>
              <a:rPr lang="en-NL" sz="1200" i="1" dirty="0">
                <a:solidFill>
                  <a:schemeClr val="tx1"/>
                </a:solidFill>
              </a:rPr>
              <a:t>Voor een </a:t>
            </a:r>
            <a:r>
              <a:rPr lang="en-NL" sz="1200" b="1" i="1" dirty="0">
                <a:solidFill>
                  <a:schemeClr val="tx1"/>
                </a:solidFill>
              </a:rPr>
              <a:t>goede dialoog</a:t>
            </a:r>
            <a:r>
              <a:rPr lang="en-NL" sz="1200" i="1" dirty="0">
                <a:solidFill>
                  <a:schemeClr val="tx1"/>
                </a:solidFill>
              </a:rPr>
              <a:t>:</a:t>
            </a:r>
          </a:p>
          <a:p>
            <a:pPr marL="171450" indent="-171450">
              <a:buFont typeface="Wingdings" pitchFamily="2" charset="2"/>
              <a:buChar char="à"/>
            </a:pPr>
            <a:r>
              <a:rPr lang="en-NL" sz="1200" i="1" dirty="0">
                <a:solidFill>
                  <a:schemeClr val="tx1"/>
                </a:solidFill>
              </a:rPr>
              <a:t>Laat de ander uitspreken</a:t>
            </a:r>
          </a:p>
          <a:p>
            <a:pPr marL="171450" indent="-171450">
              <a:buFont typeface="Wingdings" pitchFamily="2" charset="2"/>
              <a:buChar char="à"/>
            </a:pPr>
            <a:r>
              <a:rPr lang="en-NL" sz="1200" i="1" dirty="0">
                <a:solidFill>
                  <a:schemeClr val="tx1"/>
                </a:solidFill>
              </a:rPr>
              <a:t>Help elkaar de gedachten te verwoorden</a:t>
            </a:r>
          </a:p>
          <a:p>
            <a:pPr marL="171450" indent="-171450">
              <a:buFont typeface="Wingdings" pitchFamily="2" charset="2"/>
              <a:buChar char="à"/>
            </a:pPr>
            <a:r>
              <a:rPr lang="en-NL" sz="1200" i="1" dirty="0">
                <a:solidFill>
                  <a:schemeClr val="tx1"/>
                </a:solidFill>
              </a:rPr>
              <a:t>Ga niet in discussie, maar streef ernaar de ander te begrijpen</a:t>
            </a:r>
          </a:p>
          <a:p>
            <a:pPr marL="171450" indent="-171450">
              <a:buFont typeface="Wingdings" pitchFamily="2" charset="2"/>
              <a:buChar char="à"/>
            </a:pPr>
            <a:r>
              <a:rPr lang="en-NL" sz="1200" i="1" dirty="0">
                <a:solidFill>
                  <a:schemeClr val="tx1"/>
                </a:solidFill>
              </a:rPr>
              <a:t>Je hoeft het niet per se met elkaar eens te zijn: er is ook ruimte voor minderheidsstandpunten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4A5B339-BFD6-1446-9C69-81F93324D155}"/>
              </a:ext>
            </a:extLst>
          </p:cNvPr>
          <p:cNvSpPr txBox="1"/>
          <p:nvPr/>
        </p:nvSpPr>
        <p:spPr>
          <a:xfrm>
            <a:off x="642445" y="3484983"/>
            <a:ext cx="3251339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b="1" dirty="0"/>
              <a:t>2. Wat hebben we nodig?</a:t>
            </a:r>
            <a:endParaRPr lang="en-NL" sz="20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CECC37-BF76-454A-866A-EA5FAC7D68AD}"/>
              </a:ext>
            </a:extLst>
          </p:cNvPr>
          <p:cNvSpPr txBox="1"/>
          <p:nvPr/>
        </p:nvSpPr>
        <p:spPr>
          <a:xfrm>
            <a:off x="919340" y="1370098"/>
            <a:ext cx="363984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1400" dirty="0"/>
              <a:t>Overleg met de groep hoe je de toekomst ziet, leef je daarin in en besch</a:t>
            </a:r>
            <a:r>
              <a:rPr lang="nl-NL" sz="1400" dirty="0"/>
              <a:t>r</a:t>
            </a:r>
            <a:r>
              <a:rPr lang="en-NL" sz="1400" dirty="0"/>
              <a:t>ijf deze alsof je een brief schrijft aan je huidige zelf vanuit die toekomst.</a:t>
            </a:r>
          </a:p>
          <a:p>
            <a:r>
              <a:rPr lang="en-NL" sz="1400" dirty="0"/>
              <a:t>Bepaal samen of deze beschrijving verwacht, wenselijk, onwenselijk of strategisch is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0215567-8644-874C-BB60-FE2AE34C0A2B}"/>
              </a:ext>
            </a:extLst>
          </p:cNvPr>
          <p:cNvSpPr txBox="1"/>
          <p:nvPr/>
        </p:nvSpPr>
        <p:spPr>
          <a:xfrm>
            <a:off x="816470" y="4139159"/>
            <a:ext cx="463564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LcPeriod"/>
            </a:pPr>
            <a:r>
              <a:rPr lang="en-NL" sz="1400" dirty="0"/>
              <a:t>Denk na over wat deze toekomst </a:t>
            </a:r>
            <a:r>
              <a:rPr lang="en-NL" sz="1400" i="1" dirty="0"/>
              <a:t>betekent</a:t>
            </a:r>
            <a:r>
              <a:rPr lang="en-NL" sz="1400" dirty="0"/>
              <a:t>, wat het qua </a:t>
            </a:r>
            <a:r>
              <a:rPr lang="en-NL" sz="1400" i="1" dirty="0"/>
              <a:t>gedrag en vaardigheden </a:t>
            </a:r>
            <a:r>
              <a:rPr lang="en-NL" sz="1400" dirty="0"/>
              <a:t>van iedereen zal vragen en welke </a:t>
            </a:r>
            <a:r>
              <a:rPr lang="en-NL" sz="1400" i="1" dirty="0"/>
              <a:t>materialen</a:t>
            </a:r>
            <a:r>
              <a:rPr lang="en-NL" sz="1400" dirty="0"/>
              <a:t> daarvoor nodig zijn (technologie, gebouwen, infrastructuur, etc..)</a:t>
            </a:r>
          </a:p>
          <a:p>
            <a:pPr marL="342900" indent="-342900">
              <a:buAutoNum type="alphaLcPeriod"/>
            </a:pPr>
            <a:r>
              <a:rPr lang="en-NL" sz="1400" dirty="0"/>
              <a:t>Doe een ronde voor jezelf waarbij iedereen Postits beschrijft met ideeën en gedachten</a:t>
            </a:r>
          </a:p>
          <a:p>
            <a:pPr marL="342900" indent="-342900">
              <a:buAutoNum type="alphaLcPeriod"/>
            </a:pPr>
            <a:r>
              <a:rPr lang="en-NL" sz="1400" dirty="0"/>
              <a:t>Ga in dialoog en bespreek de PostIts in de groep, en noteer de groepsopbrengst in het vak.</a:t>
            </a:r>
          </a:p>
          <a:p>
            <a:pPr marL="342900" indent="-342900">
              <a:buAutoNum type="alphaLcPeriod"/>
            </a:pPr>
            <a:endParaRPr lang="en-NL" sz="1400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DC14216-E8C8-0148-AFBE-FC2926D5EA52}"/>
              </a:ext>
            </a:extLst>
          </p:cNvPr>
          <p:cNvSpPr txBox="1"/>
          <p:nvPr/>
        </p:nvSpPr>
        <p:spPr>
          <a:xfrm>
            <a:off x="6863076" y="975190"/>
            <a:ext cx="4899994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/>
              <a:t>3. Wat kunnen we DOEN, en wanneer?</a:t>
            </a:r>
            <a:endParaRPr lang="en-NL" sz="2000" b="1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02A41A1-D944-C240-850D-0A19974907E4}"/>
              </a:ext>
            </a:extLst>
          </p:cNvPr>
          <p:cNvSpPr txBox="1"/>
          <p:nvPr/>
        </p:nvSpPr>
        <p:spPr>
          <a:xfrm>
            <a:off x="7691249" y="2444788"/>
            <a:ext cx="2420246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NL" sz="800" dirty="0"/>
              <a:t>Groep:_______________________________</a:t>
            </a:r>
          </a:p>
          <a:p>
            <a:r>
              <a:rPr lang="en-NL" sz="800" dirty="0"/>
              <a:t>Notities:_____________________________</a:t>
            </a:r>
          </a:p>
          <a:p>
            <a:r>
              <a:rPr lang="en-NL" sz="800" dirty="0"/>
              <a:t>____________________________________</a:t>
            </a:r>
          </a:p>
          <a:p>
            <a:r>
              <a:rPr lang="en-NL" sz="800" dirty="0"/>
              <a:t>___________________________________</a:t>
            </a:r>
          </a:p>
          <a:p>
            <a:r>
              <a:rPr lang="en-NL" sz="800" dirty="0"/>
              <a:t>____________________________________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3A7CF0-8D50-FC47-B6DE-C38A22B2EBA3}"/>
              </a:ext>
            </a:extLst>
          </p:cNvPr>
          <p:cNvSpPr txBox="1"/>
          <p:nvPr/>
        </p:nvSpPr>
        <p:spPr>
          <a:xfrm>
            <a:off x="7420362" y="1432747"/>
            <a:ext cx="43427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1400" dirty="0"/>
              <a:t>Kijk naar het geheel van de ingevulde kaart. Wat is het beeld dat eruit naar voren komt? Wat staat ons te doen en op welke termijn?</a:t>
            </a:r>
          </a:p>
          <a:p>
            <a:r>
              <a:rPr lang="en-GB" sz="1400" dirty="0"/>
              <a:t>V</a:t>
            </a:r>
            <a:r>
              <a:rPr lang="en-NL" sz="1400" dirty="0"/>
              <a:t>ergeet niet dit blok in te vullen: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82BA5D0-C274-EB42-86C6-68889EFF2A89}"/>
              </a:ext>
            </a:extLst>
          </p:cNvPr>
          <p:cNvSpPr txBox="1"/>
          <p:nvPr/>
        </p:nvSpPr>
        <p:spPr>
          <a:xfrm>
            <a:off x="7574184" y="3394981"/>
            <a:ext cx="242024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En lever het geheel in bij de facilitator </a:t>
            </a:r>
            <a:endParaRPr lang="en-NL" sz="1400" dirty="0"/>
          </a:p>
        </p:txBody>
      </p:sp>
      <p:sp>
        <p:nvSpPr>
          <p:cNvPr id="60" name="Folded Corner 59">
            <a:extLst>
              <a:ext uri="{FF2B5EF4-FFF2-40B4-BE49-F238E27FC236}">
                <a16:creationId xmlns:a16="http://schemas.microsoft.com/office/drawing/2014/main" id="{7164F192-F8A8-9B45-852A-C7F43329BCD5}"/>
              </a:ext>
            </a:extLst>
          </p:cNvPr>
          <p:cNvSpPr/>
          <p:nvPr/>
        </p:nvSpPr>
        <p:spPr>
          <a:xfrm>
            <a:off x="9749540" y="3172922"/>
            <a:ext cx="2013530" cy="914557"/>
          </a:xfrm>
          <a:prstGeom prst="foldedCorner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L" sz="1200" i="1" dirty="0">
                <a:solidFill>
                  <a:schemeClr val="tx1"/>
                </a:solidFill>
              </a:rPr>
              <a:t>Kijk samen door je oogharen: begrijpt een ander welk toekomstbeeld je voor je ziet?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69F5EEFF-ED99-46A6-845C-E9A93E1ED9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5866" y="6022348"/>
            <a:ext cx="994407" cy="727160"/>
          </a:xfrm>
          <a:prstGeom prst="rect">
            <a:avLst/>
          </a:prstGeom>
        </p:spPr>
      </p:pic>
      <p:pic>
        <p:nvPicPr>
          <p:cNvPr id="20" name="Afbeelding 19">
            <a:extLst>
              <a:ext uri="{FF2B5EF4-FFF2-40B4-BE49-F238E27FC236}">
                <a16:creationId xmlns:a16="http://schemas.microsoft.com/office/drawing/2014/main" id="{1EB16A0A-0F1D-45AC-B633-73DEC00F73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8322" y="6196729"/>
            <a:ext cx="829169" cy="552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738935"/>
      </p:ext>
    </p:extLst>
  </p:cSld>
  <p:clrMapOvr>
    <a:masterClrMapping/>
  </p:clrMapOvr>
</p:sld>
</file>

<file path=ppt/theme/theme1.xml><?xml version="1.0" encoding="utf-8"?>
<a:theme xmlns:a="http://schemas.openxmlformats.org/drawingml/2006/main" name="Presentatie_Smal">
  <a:themeElements>
    <a:clrScheme name="HAN">
      <a:dk1>
        <a:sysClr val="windowText" lastClr="000000"/>
      </a:dk1>
      <a:lt1>
        <a:sysClr val="window" lastClr="FFFFFF"/>
      </a:lt1>
      <a:dk2>
        <a:srgbClr val="E50056"/>
      </a:dk2>
      <a:lt2>
        <a:srgbClr val="F8F8F8"/>
      </a:lt2>
      <a:accent1>
        <a:srgbClr val="000000"/>
      </a:accent1>
      <a:accent2>
        <a:srgbClr val="454545"/>
      </a:accent2>
      <a:accent3>
        <a:srgbClr val="757575"/>
      </a:accent3>
      <a:accent4>
        <a:srgbClr val="919191"/>
      </a:accent4>
      <a:accent5>
        <a:srgbClr val="E3E3E3"/>
      </a:accent5>
      <a:accent6>
        <a:srgbClr val="F8F8F8"/>
      </a:accent6>
      <a:hlink>
        <a:srgbClr val="000000"/>
      </a:hlink>
      <a:folHlink>
        <a:srgbClr val="000000"/>
      </a:folHlink>
    </a:clrScheme>
    <a:fontScheme name="HAN-PP">
      <a:majorFont>
        <a:latin typeface="Avenir Next Condensed Medium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A4417012-E0A7-4145-8D66-5634083AA95B}" vid="{21A881D8-54A7-8941-8C70-2E6701B5A19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Presentatie_Smal</Template>
  <TotalTime>4620</TotalTime>
  <Words>354</Words>
  <Application>Microsoft Office PowerPoint</Application>
  <PresentationFormat>Breedbeeld</PresentationFormat>
  <Paragraphs>52</Paragraphs>
  <Slides>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</vt:i4>
      </vt:variant>
    </vt:vector>
  </HeadingPairs>
  <TitlesOfParts>
    <vt:vector size="6" baseType="lpstr">
      <vt:lpstr>Arial</vt:lpstr>
      <vt:lpstr>Avenir Next Condensed Medium</vt:lpstr>
      <vt:lpstr>Wingdings</vt:lpstr>
      <vt:lpstr>Presentatie_Smal</vt:lpstr>
      <vt:lpstr>Thuis in de toekomsten</vt:lpstr>
      <vt:lpstr>Thuis in de toekomsten: instructies voor de dialoog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Leren van de toekomst</dc:title>
  <dc:creator>Erik Jansen</dc:creator>
  <cp:lastModifiedBy>Hasse van der Veen</cp:lastModifiedBy>
  <cp:revision>25</cp:revision>
  <dcterms:created xsi:type="dcterms:W3CDTF">2021-05-18T11:39:56Z</dcterms:created>
  <dcterms:modified xsi:type="dcterms:W3CDTF">2022-03-07T08:49:34Z</dcterms:modified>
</cp:coreProperties>
</file>